
<file path=[Content_Types].xml><?xml version="1.0" encoding="utf-8"?>
<Types xmlns="http://schemas.openxmlformats.org/package/2006/content-types">
  <Default Extension="png" ContentType="image/png"/>
  <Default Extension="tmp"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167" r:id="rId1"/>
  </p:sldMasterIdLst>
  <p:notesMasterIdLst>
    <p:notesMasterId r:id="rId29"/>
  </p:notesMasterIdLst>
  <p:sldIdLst>
    <p:sldId id="256" r:id="rId2"/>
    <p:sldId id="284" r:id="rId3"/>
    <p:sldId id="261" r:id="rId4"/>
    <p:sldId id="257" r:id="rId5"/>
    <p:sldId id="283" r:id="rId6"/>
    <p:sldId id="281" r:id="rId7"/>
    <p:sldId id="282" r:id="rId8"/>
    <p:sldId id="277" r:id="rId9"/>
    <p:sldId id="260" r:id="rId10"/>
    <p:sldId id="262" r:id="rId11"/>
    <p:sldId id="263" r:id="rId12"/>
    <p:sldId id="264" r:id="rId13"/>
    <p:sldId id="279" r:id="rId14"/>
    <p:sldId id="278" r:id="rId15"/>
    <p:sldId id="285" r:id="rId16"/>
    <p:sldId id="280" r:id="rId17"/>
    <p:sldId id="265" r:id="rId18"/>
    <p:sldId id="266" r:id="rId19"/>
    <p:sldId id="273" r:id="rId20"/>
    <p:sldId id="267" r:id="rId21"/>
    <p:sldId id="268" r:id="rId22"/>
    <p:sldId id="269" r:id="rId23"/>
    <p:sldId id="270" r:id="rId24"/>
    <p:sldId id="271" r:id="rId25"/>
    <p:sldId id="272" r:id="rId26"/>
    <p:sldId id="276" r:id="rId27"/>
    <p:sldId id="286" r:id="rId28"/>
  </p:sldIdLst>
  <p:sldSz cx="9144000" cy="6858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16" autoAdjust="0"/>
    <p:restoredTop sz="79627" autoAdjust="0"/>
  </p:normalViewPr>
  <p:slideViewPr>
    <p:cSldViewPr snapToGrid="0">
      <p:cViewPr>
        <p:scale>
          <a:sx n="98" d="100"/>
          <a:sy n="98" d="100"/>
        </p:scale>
        <p:origin x="186" y="-462"/>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72D71FB-66DD-4CCA-8568-19D5A8A0B0C8}" type="doc">
      <dgm:prSet loTypeId="urn:microsoft.com/office/officeart/2005/8/layout/hierarchy3" loCatId="hierarchy" qsTypeId="urn:microsoft.com/office/officeart/2005/8/quickstyle/simple1" qsCatId="simple" csTypeId="urn:microsoft.com/office/officeart/2005/8/colors/accent0_2" csCatId="mainScheme" phldr="1"/>
      <dgm:spPr/>
      <dgm:t>
        <a:bodyPr/>
        <a:lstStyle/>
        <a:p>
          <a:endParaRPr kumimoji="1" lang="ja-JP" altLang="en-US"/>
        </a:p>
      </dgm:t>
    </dgm:pt>
    <dgm:pt modelId="{35DAFFCB-8278-4F3E-BE54-CCAF9E11A6E6}">
      <dgm:prSet/>
      <dgm:spPr/>
      <dgm:t>
        <a:bodyPr/>
        <a:lstStyle/>
        <a:p>
          <a:pPr rtl="0"/>
          <a:r>
            <a:rPr lang="en-US" altLang="ja-JP" dirty="0" smtClean="0"/>
            <a:t>index</a:t>
          </a:r>
          <a:endParaRPr lang="ja-JP" dirty="0"/>
        </a:p>
      </dgm:t>
    </dgm:pt>
    <dgm:pt modelId="{F1E95884-2EFC-4C31-83F8-822FF22CD232}" type="parTrans" cxnId="{F46FAC41-BBDE-402E-83E5-7A6FFB93C009}">
      <dgm:prSet/>
      <dgm:spPr/>
      <dgm:t>
        <a:bodyPr/>
        <a:lstStyle/>
        <a:p>
          <a:endParaRPr lang="ja-JP" altLang="en-US"/>
        </a:p>
      </dgm:t>
    </dgm:pt>
    <dgm:pt modelId="{C90C7D12-BA43-46AB-9AA1-76B9FE5D601F}" type="sibTrans" cxnId="{F46FAC41-BBDE-402E-83E5-7A6FFB93C009}">
      <dgm:prSet/>
      <dgm:spPr/>
      <dgm:t>
        <a:bodyPr/>
        <a:lstStyle/>
        <a:p>
          <a:endParaRPr lang="ja-JP" altLang="en-US"/>
        </a:p>
      </dgm:t>
    </dgm:pt>
    <dgm:pt modelId="{10AD3CA9-EEBE-4176-A841-A2AB604B83B1}">
      <dgm:prSet/>
      <dgm:spPr/>
      <dgm:t>
        <a:bodyPr/>
        <a:lstStyle/>
        <a:p>
          <a:pPr rtl="0"/>
          <a:r>
            <a:rPr lang="ja-JP" dirty="0" smtClean="0"/>
            <a:t>受講料</a:t>
          </a:r>
          <a:endParaRPr lang="ja-JP" dirty="0"/>
        </a:p>
      </dgm:t>
    </dgm:pt>
    <dgm:pt modelId="{B2DB4D9C-E39E-42EE-AD7D-ED1D518090D1}" type="parTrans" cxnId="{55D92261-BEEA-4DCD-A831-587A11E8DABC}">
      <dgm:prSet/>
      <dgm:spPr/>
      <dgm:t>
        <a:bodyPr/>
        <a:lstStyle/>
        <a:p>
          <a:endParaRPr lang="ja-JP" altLang="en-US"/>
        </a:p>
      </dgm:t>
    </dgm:pt>
    <dgm:pt modelId="{9933D432-3685-4F93-80D1-B75B3AC50DD4}" type="sibTrans" cxnId="{55D92261-BEEA-4DCD-A831-587A11E8DABC}">
      <dgm:prSet/>
      <dgm:spPr/>
      <dgm:t>
        <a:bodyPr/>
        <a:lstStyle/>
        <a:p>
          <a:endParaRPr lang="ja-JP" altLang="en-US"/>
        </a:p>
      </dgm:t>
    </dgm:pt>
    <dgm:pt modelId="{9C2FE48C-67F4-4908-B524-01A6CCD8B5DE}">
      <dgm:prSet/>
      <dgm:spPr/>
      <dgm:t>
        <a:bodyPr/>
        <a:lstStyle/>
        <a:p>
          <a:pPr rtl="0"/>
          <a:r>
            <a:rPr lang="ja-JP" dirty="0" smtClean="0"/>
            <a:t>講師紹介</a:t>
          </a:r>
          <a:endParaRPr lang="ja-JP" dirty="0"/>
        </a:p>
      </dgm:t>
    </dgm:pt>
    <dgm:pt modelId="{6E628223-FEDE-4EAD-8304-591349D715FF}" type="parTrans" cxnId="{737D6B73-42A4-4519-A8C7-2999E942E7E8}">
      <dgm:prSet/>
      <dgm:spPr/>
      <dgm:t>
        <a:bodyPr/>
        <a:lstStyle/>
        <a:p>
          <a:endParaRPr lang="ja-JP" altLang="en-US"/>
        </a:p>
      </dgm:t>
    </dgm:pt>
    <dgm:pt modelId="{EDACF50F-62D6-44AA-B500-4EC1278FB89D}" type="sibTrans" cxnId="{737D6B73-42A4-4519-A8C7-2999E942E7E8}">
      <dgm:prSet/>
      <dgm:spPr/>
      <dgm:t>
        <a:bodyPr/>
        <a:lstStyle/>
        <a:p>
          <a:endParaRPr lang="ja-JP" altLang="en-US"/>
        </a:p>
      </dgm:t>
    </dgm:pt>
    <dgm:pt modelId="{066C5EE9-C0DC-4746-89EA-4C163E5B2AE8}">
      <dgm:prSet/>
      <dgm:spPr/>
      <dgm:t>
        <a:bodyPr/>
        <a:lstStyle/>
        <a:p>
          <a:pPr rtl="0"/>
          <a:r>
            <a:rPr lang="ja-JP" smtClean="0"/>
            <a:t>生徒さんの声</a:t>
          </a:r>
          <a:endParaRPr lang="ja-JP"/>
        </a:p>
      </dgm:t>
    </dgm:pt>
    <dgm:pt modelId="{DED6B3E5-351B-45BB-8F8B-B3650E09F5AA}" type="parTrans" cxnId="{E0901831-A230-4DB5-A0B6-DC0496AAFC36}">
      <dgm:prSet/>
      <dgm:spPr/>
      <dgm:t>
        <a:bodyPr/>
        <a:lstStyle/>
        <a:p>
          <a:endParaRPr lang="ja-JP" altLang="en-US"/>
        </a:p>
      </dgm:t>
    </dgm:pt>
    <dgm:pt modelId="{7C7E9D97-B432-42C2-B6AC-C60203439495}" type="sibTrans" cxnId="{E0901831-A230-4DB5-A0B6-DC0496AAFC36}">
      <dgm:prSet/>
      <dgm:spPr/>
      <dgm:t>
        <a:bodyPr/>
        <a:lstStyle/>
        <a:p>
          <a:endParaRPr lang="ja-JP" altLang="en-US"/>
        </a:p>
      </dgm:t>
    </dgm:pt>
    <dgm:pt modelId="{8C1C3781-4DED-4ADA-B4E1-D0A44EE41D74}">
      <dgm:prSet/>
      <dgm:spPr/>
      <dgm:t>
        <a:bodyPr/>
        <a:lstStyle/>
        <a:p>
          <a:pPr rtl="0"/>
          <a:r>
            <a:rPr lang="ja-JP" smtClean="0"/>
            <a:t>アクセス</a:t>
          </a:r>
          <a:endParaRPr lang="ja-JP"/>
        </a:p>
      </dgm:t>
    </dgm:pt>
    <dgm:pt modelId="{12496A45-C10F-4A51-9C9C-E838562CB286}" type="parTrans" cxnId="{5B502641-1573-4158-8E04-CBC9F6737641}">
      <dgm:prSet/>
      <dgm:spPr/>
      <dgm:t>
        <a:bodyPr/>
        <a:lstStyle/>
        <a:p>
          <a:endParaRPr lang="ja-JP" altLang="en-US"/>
        </a:p>
      </dgm:t>
    </dgm:pt>
    <dgm:pt modelId="{2985FF94-D99D-4637-94EA-BE9C817E32D0}" type="sibTrans" cxnId="{5B502641-1573-4158-8E04-CBC9F6737641}">
      <dgm:prSet/>
      <dgm:spPr/>
      <dgm:t>
        <a:bodyPr/>
        <a:lstStyle/>
        <a:p>
          <a:endParaRPr lang="ja-JP" altLang="en-US"/>
        </a:p>
      </dgm:t>
    </dgm:pt>
    <dgm:pt modelId="{48E42546-624E-4002-A88C-32CF399B5563}" type="pres">
      <dgm:prSet presAssocID="{272D71FB-66DD-4CCA-8568-19D5A8A0B0C8}" presName="diagram" presStyleCnt="0">
        <dgm:presLayoutVars>
          <dgm:chPref val="1"/>
          <dgm:dir/>
          <dgm:animOne val="branch"/>
          <dgm:animLvl val="lvl"/>
          <dgm:resizeHandles/>
        </dgm:presLayoutVars>
      </dgm:prSet>
      <dgm:spPr/>
      <dgm:t>
        <a:bodyPr/>
        <a:lstStyle/>
        <a:p>
          <a:endParaRPr kumimoji="1" lang="ja-JP" altLang="en-US"/>
        </a:p>
      </dgm:t>
    </dgm:pt>
    <dgm:pt modelId="{A412F666-2C00-49CF-862C-2326A470DCDF}" type="pres">
      <dgm:prSet presAssocID="{35DAFFCB-8278-4F3E-BE54-CCAF9E11A6E6}" presName="root" presStyleCnt="0"/>
      <dgm:spPr/>
    </dgm:pt>
    <dgm:pt modelId="{5D4C2858-CF0D-424A-ACCD-867F7D865000}" type="pres">
      <dgm:prSet presAssocID="{35DAFFCB-8278-4F3E-BE54-CCAF9E11A6E6}" presName="rootComposite" presStyleCnt="0"/>
      <dgm:spPr/>
    </dgm:pt>
    <dgm:pt modelId="{EEDF52C8-8B69-4863-8AF6-C1F37269F662}" type="pres">
      <dgm:prSet presAssocID="{35DAFFCB-8278-4F3E-BE54-CCAF9E11A6E6}" presName="rootText" presStyleLbl="node1" presStyleIdx="0" presStyleCnt="5" custLinFactX="100000" custLinFactY="-100000" custLinFactNeighborX="143000" custLinFactNeighborY="-170907"/>
      <dgm:spPr/>
      <dgm:t>
        <a:bodyPr/>
        <a:lstStyle/>
        <a:p>
          <a:endParaRPr kumimoji="1" lang="ja-JP" altLang="en-US"/>
        </a:p>
      </dgm:t>
    </dgm:pt>
    <dgm:pt modelId="{5342F136-A0BE-4FB7-97E9-F9D789ED9F27}" type="pres">
      <dgm:prSet presAssocID="{35DAFFCB-8278-4F3E-BE54-CCAF9E11A6E6}" presName="rootConnector" presStyleLbl="node1" presStyleIdx="0" presStyleCnt="5"/>
      <dgm:spPr/>
      <dgm:t>
        <a:bodyPr/>
        <a:lstStyle/>
        <a:p>
          <a:endParaRPr kumimoji="1" lang="ja-JP" altLang="en-US"/>
        </a:p>
      </dgm:t>
    </dgm:pt>
    <dgm:pt modelId="{03577D2E-CD3A-407D-846F-A3D357D06C4D}" type="pres">
      <dgm:prSet presAssocID="{35DAFFCB-8278-4F3E-BE54-CCAF9E11A6E6}" presName="childShape" presStyleCnt="0"/>
      <dgm:spPr/>
    </dgm:pt>
    <dgm:pt modelId="{31F66EEE-2EC3-4DFB-BA70-DC7696FC1BB5}" type="pres">
      <dgm:prSet presAssocID="{10AD3CA9-EEBE-4176-A841-A2AB604B83B1}" presName="root" presStyleCnt="0"/>
      <dgm:spPr/>
    </dgm:pt>
    <dgm:pt modelId="{32F7EAED-9F00-42CA-9F83-11D35847CEAD}" type="pres">
      <dgm:prSet presAssocID="{10AD3CA9-EEBE-4176-A841-A2AB604B83B1}" presName="rootComposite" presStyleCnt="0"/>
      <dgm:spPr/>
    </dgm:pt>
    <dgm:pt modelId="{F9B037C0-2147-4494-BE70-6A20F24C348A}" type="pres">
      <dgm:prSet presAssocID="{10AD3CA9-EEBE-4176-A841-A2AB604B83B1}" presName="rootText" presStyleLbl="node1" presStyleIdx="1" presStyleCnt="5" custLinFactX="-26063" custLinFactNeighborX="-100000" custLinFactNeighborY="-7153"/>
      <dgm:spPr/>
      <dgm:t>
        <a:bodyPr/>
        <a:lstStyle/>
        <a:p>
          <a:endParaRPr kumimoji="1" lang="ja-JP" altLang="en-US"/>
        </a:p>
      </dgm:t>
    </dgm:pt>
    <dgm:pt modelId="{1665C9A4-49DB-4944-89B4-54A8841E315F}" type="pres">
      <dgm:prSet presAssocID="{10AD3CA9-EEBE-4176-A841-A2AB604B83B1}" presName="rootConnector" presStyleLbl="node1" presStyleIdx="1" presStyleCnt="5"/>
      <dgm:spPr/>
      <dgm:t>
        <a:bodyPr/>
        <a:lstStyle/>
        <a:p>
          <a:endParaRPr kumimoji="1" lang="ja-JP" altLang="en-US"/>
        </a:p>
      </dgm:t>
    </dgm:pt>
    <dgm:pt modelId="{D32103A9-F462-4D4F-A783-56240F69006E}" type="pres">
      <dgm:prSet presAssocID="{10AD3CA9-EEBE-4176-A841-A2AB604B83B1}" presName="childShape" presStyleCnt="0"/>
      <dgm:spPr/>
    </dgm:pt>
    <dgm:pt modelId="{74378B70-CF0C-4277-B0C6-F5906AE4D512}" type="pres">
      <dgm:prSet presAssocID="{9C2FE48C-67F4-4908-B524-01A6CCD8B5DE}" presName="root" presStyleCnt="0"/>
      <dgm:spPr/>
    </dgm:pt>
    <dgm:pt modelId="{7BC3F36E-5A8B-44DA-A270-30C33ECEBB46}" type="pres">
      <dgm:prSet presAssocID="{9C2FE48C-67F4-4908-B524-01A6CCD8B5DE}" presName="rootComposite" presStyleCnt="0"/>
      <dgm:spPr/>
    </dgm:pt>
    <dgm:pt modelId="{94C4B65C-367D-4D69-A988-BEDB544ABCEE}" type="pres">
      <dgm:prSet presAssocID="{9C2FE48C-67F4-4908-B524-01A6CCD8B5DE}" presName="rootText" presStyleLbl="node1" presStyleIdx="2" presStyleCnt="5" custLinFactX="-32849" custLinFactNeighborX="-100000" custLinFactNeighborY="-7153"/>
      <dgm:spPr/>
      <dgm:t>
        <a:bodyPr/>
        <a:lstStyle/>
        <a:p>
          <a:endParaRPr kumimoji="1" lang="ja-JP" altLang="en-US"/>
        </a:p>
      </dgm:t>
    </dgm:pt>
    <dgm:pt modelId="{D8CA1CB8-82DB-4A85-885B-C11E88BB68A1}" type="pres">
      <dgm:prSet presAssocID="{9C2FE48C-67F4-4908-B524-01A6CCD8B5DE}" presName="rootConnector" presStyleLbl="node1" presStyleIdx="2" presStyleCnt="5"/>
      <dgm:spPr/>
      <dgm:t>
        <a:bodyPr/>
        <a:lstStyle/>
        <a:p>
          <a:endParaRPr kumimoji="1" lang="ja-JP" altLang="en-US"/>
        </a:p>
      </dgm:t>
    </dgm:pt>
    <dgm:pt modelId="{BD1D0F52-3957-4763-9A0E-297F4D2106EF}" type="pres">
      <dgm:prSet presAssocID="{9C2FE48C-67F4-4908-B524-01A6CCD8B5DE}" presName="childShape" presStyleCnt="0"/>
      <dgm:spPr/>
    </dgm:pt>
    <dgm:pt modelId="{F8B93153-9E9D-49FE-AB88-0E8B42191847}" type="pres">
      <dgm:prSet presAssocID="{066C5EE9-C0DC-4746-89EA-4C163E5B2AE8}" presName="root" presStyleCnt="0"/>
      <dgm:spPr/>
    </dgm:pt>
    <dgm:pt modelId="{72E7E373-EDC9-4191-A488-BA91EC72427B}" type="pres">
      <dgm:prSet presAssocID="{066C5EE9-C0DC-4746-89EA-4C163E5B2AE8}" presName="rootComposite" presStyleCnt="0"/>
      <dgm:spPr/>
    </dgm:pt>
    <dgm:pt modelId="{7080CA43-2489-4A13-8845-1F3A2CCF7A54}" type="pres">
      <dgm:prSet presAssocID="{066C5EE9-C0DC-4746-89EA-4C163E5B2AE8}" presName="rootText" presStyleLbl="node1" presStyleIdx="3" presStyleCnt="5" custLinFactX="-32849" custLinFactNeighborX="-100000" custLinFactNeighborY="-7153"/>
      <dgm:spPr/>
      <dgm:t>
        <a:bodyPr/>
        <a:lstStyle/>
        <a:p>
          <a:endParaRPr kumimoji="1" lang="ja-JP" altLang="en-US"/>
        </a:p>
      </dgm:t>
    </dgm:pt>
    <dgm:pt modelId="{F7A1A4C4-DB4E-460F-84FC-9677A4FAC082}" type="pres">
      <dgm:prSet presAssocID="{066C5EE9-C0DC-4746-89EA-4C163E5B2AE8}" presName="rootConnector" presStyleLbl="node1" presStyleIdx="3" presStyleCnt="5"/>
      <dgm:spPr/>
      <dgm:t>
        <a:bodyPr/>
        <a:lstStyle/>
        <a:p>
          <a:endParaRPr kumimoji="1" lang="ja-JP" altLang="en-US"/>
        </a:p>
      </dgm:t>
    </dgm:pt>
    <dgm:pt modelId="{D33F3A8E-52D9-4204-AD80-17A4CE206104}" type="pres">
      <dgm:prSet presAssocID="{066C5EE9-C0DC-4746-89EA-4C163E5B2AE8}" presName="childShape" presStyleCnt="0"/>
      <dgm:spPr/>
    </dgm:pt>
    <dgm:pt modelId="{A9F5C1CF-AEAF-4737-BE08-7E9F92581BFC}" type="pres">
      <dgm:prSet presAssocID="{8C1C3781-4DED-4ADA-B4E1-D0A44EE41D74}" presName="root" presStyleCnt="0"/>
      <dgm:spPr/>
    </dgm:pt>
    <dgm:pt modelId="{F0BBB4D5-D0AC-4E58-9774-9932E9D906EE}" type="pres">
      <dgm:prSet presAssocID="{8C1C3781-4DED-4ADA-B4E1-D0A44EE41D74}" presName="rootComposite" presStyleCnt="0"/>
      <dgm:spPr/>
    </dgm:pt>
    <dgm:pt modelId="{2ABEF586-1418-4E71-9AFA-170BD17DFF48}" type="pres">
      <dgm:prSet presAssocID="{8C1C3781-4DED-4ADA-B4E1-D0A44EE41D74}" presName="rootText" presStyleLbl="node1" presStyleIdx="4" presStyleCnt="5" custLinFactX="-32849" custLinFactNeighborX="-100000" custLinFactNeighborY="-7153"/>
      <dgm:spPr/>
      <dgm:t>
        <a:bodyPr/>
        <a:lstStyle/>
        <a:p>
          <a:endParaRPr kumimoji="1" lang="ja-JP" altLang="en-US"/>
        </a:p>
      </dgm:t>
    </dgm:pt>
    <dgm:pt modelId="{38BAC42A-49E8-427F-96FE-292BF86EE924}" type="pres">
      <dgm:prSet presAssocID="{8C1C3781-4DED-4ADA-B4E1-D0A44EE41D74}" presName="rootConnector" presStyleLbl="node1" presStyleIdx="4" presStyleCnt="5"/>
      <dgm:spPr/>
      <dgm:t>
        <a:bodyPr/>
        <a:lstStyle/>
        <a:p>
          <a:endParaRPr kumimoji="1" lang="ja-JP" altLang="en-US"/>
        </a:p>
      </dgm:t>
    </dgm:pt>
    <dgm:pt modelId="{9D6E9C01-53B7-408A-9AFF-E099B9E9FA84}" type="pres">
      <dgm:prSet presAssocID="{8C1C3781-4DED-4ADA-B4E1-D0A44EE41D74}" presName="childShape" presStyleCnt="0"/>
      <dgm:spPr/>
    </dgm:pt>
  </dgm:ptLst>
  <dgm:cxnLst>
    <dgm:cxn modelId="{13181BF0-BCB5-4A96-8E7C-F3CFC0EA669F}" type="presOf" srcId="{35DAFFCB-8278-4F3E-BE54-CCAF9E11A6E6}" destId="{5342F136-A0BE-4FB7-97E9-F9D789ED9F27}" srcOrd="1" destOrd="0" presId="urn:microsoft.com/office/officeart/2005/8/layout/hierarchy3"/>
    <dgm:cxn modelId="{55D92261-BEEA-4DCD-A831-587A11E8DABC}" srcId="{272D71FB-66DD-4CCA-8568-19D5A8A0B0C8}" destId="{10AD3CA9-EEBE-4176-A841-A2AB604B83B1}" srcOrd="1" destOrd="0" parTransId="{B2DB4D9C-E39E-42EE-AD7D-ED1D518090D1}" sibTransId="{9933D432-3685-4F93-80D1-B75B3AC50DD4}"/>
    <dgm:cxn modelId="{2C78E9D3-7F05-4161-B621-62C88AD14A64}" type="presOf" srcId="{272D71FB-66DD-4CCA-8568-19D5A8A0B0C8}" destId="{48E42546-624E-4002-A88C-32CF399B5563}" srcOrd="0" destOrd="0" presId="urn:microsoft.com/office/officeart/2005/8/layout/hierarchy3"/>
    <dgm:cxn modelId="{28857470-A65E-469B-87BB-FBB1DE53577A}" type="presOf" srcId="{8C1C3781-4DED-4ADA-B4E1-D0A44EE41D74}" destId="{38BAC42A-49E8-427F-96FE-292BF86EE924}" srcOrd="1" destOrd="0" presId="urn:microsoft.com/office/officeart/2005/8/layout/hierarchy3"/>
    <dgm:cxn modelId="{2143E64E-C622-4581-A625-5F198267F9EC}" type="presOf" srcId="{066C5EE9-C0DC-4746-89EA-4C163E5B2AE8}" destId="{F7A1A4C4-DB4E-460F-84FC-9677A4FAC082}" srcOrd="1" destOrd="0" presId="urn:microsoft.com/office/officeart/2005/8/layout/hierarchy3"/>
    <dgm:cxn modelId="{317C679C-EDC4-4695-8909-0448A71CE69B}" type="presOf" srcId="{35DAFFCB-8278-4F3E-BE54-CCAF9E11A6E6}" destId="{EEDF52C8-8B69-4863-8AF6-C1F37269F662}" srcOrd="0" destOrd="0" presId="urn:microsoft.com/office/officeart/2005/8/layout/hierarchy3"/>
    <dgm:cxn modelId="{5B502641-1573-4158-8E04-CBC9F6737641}" srcId="{272D71FB-66DD-4CCA-8568-19D5A8A0B0C8}" destId="{8C1C3781-4DED-4ADA-B4E1-D0A44EE41D74}" srcOrd="4" destOrd="0" parTransId="{12496A45-C10F-4A51-9C9C-E838562CB286}" sibTransId="{2985FF94-D99D-4637-94EA-BE9C817E32D0}"/>
    <dgm:cxn modelId="{7193044F-A37D-452F-B929-89B8C4DCEF99}" type="presOf" srcId="{10AD3CA9-EEBE-4176-A841-A2AB604B83B1}" destId="{F9B037C0-2147-4494-BE70-6A20F24C348A}" srcOrd="0" destOrd="0" presId="urn:microsoft.com/office/officeart/2005/8/layout/hierarchy3"/>
    <dgm:cxn modelId="{F46FAC41-BBDE-402E-83E5-7A6FFB93C009}" srcId="{272D71FB-66DD-4CCA-8568-19D5A8A0B0C8}" destId="{35DAFFCB-8278-4F3E-BE54-CCAF9E11A6E6}" srcOrd="0" destOrd="0" parTransId="{F1E95884-2EFC-4C31-83F8-822FF22CD232}" sibTransId="{C90C7D12-BA43-46AB-9AA1-76B9FE5D601F}"/>
    <dgm:cxn modelId="{920C6B97-7475-4D3D-BD5C-A62C39826F34}" type="presOf" srcId="{9C2FE48C-67F4-4908-B524-01A6CCD8B5DE}" destId="{94C4B65C-367D-4D69-A988-BEDB544ABCEE}" srcOrd="0" destOrd="0" presId="urn:microsoft.com/office/officeart/2005/8/layout/hierarchy3"/>
    <dgm:cxn modelId="{1E618288-2823-4845-8FFA-5518B044BD73}" type="presOf" srcId="{9C2FE48C-67F4-4908-B524-01A6CCD8B5DE}" destId="{D8CA1CB8-82DB-4A85-885B-C11E88BB68A1}" srcOrd="1" destOrd="0" presId="urn:microsoft.com/office/officeart/2005/8/layout/hierarchy3"/>
    <dgm:cxn modelId="{5F68E561-11A6-4411-A364-7D145A177952}" type="presOf" srcId="{10AD3CA9-EEBE-4176-A841-A2AB604B83B1}" destId="{1665C9A4-49DB-4944-89B4-54A8841E315F}" srcOrd="1" destOrd="0" presId="urn:microsoft.com/office/officeart/2005/8/layout/hierarchy3"/>
    <dgm:cxn modelId="{CD0653DB-35C4-4153-865F-4B7DD821529D}" type="presOf" srcId="{8C1C3781-4DED-4ADA-B4E1-D0A44EE41D74}" destId="{2ABEF586-1418-4E71-9AFA-170BD17DFF48}" srcOrd="0" destOrd="0" presId="urn:microsoft.com/office/officeart/2005/8/layout/hierarchy3"/>
    <dgm:cxn modelId="{E0901831-A230-4DB5-A0B6-DC0496AAFC36}" srcId="{272D71FB-66DD-4CCA-8568-19D5A8A0B0C8}" destId="{066C5EE9-C0DC-4746-89EA-4C163E5B2AE8}" srcOrd="3" destOrd="0" parTransId="{DED6B3E5-351B-45BB-8F8B-B3650E09F5AA}" sibTransId="{7C7E9D97-B432-42C2-B6AC-C60203439495}"/>
    <dgm:cxn modelId="{0C70E080-2E26-4CE3-9EE2-97E879D470A3}" type="presOf" srcId="{066C5EE9-C0DC-4746-89EA-4C163E5B2AE8}" destId="{7080CA43-2489-4A13-8845-1F3A2CCF7A54}" srcOrd="0" destOrd="0" presId="urn:microsoft.com/office/officeart/2005/8/layout/hierarchy3"/>
    <dgm:cxn modelId="{737D6B73-42A4-4519-A8C7-2999E942E7E8}" srcId="{272D71FB-66DD-4CCA-8568-19D5A8A0B0C8}" destId="{9C2FE48C-67F4-4908-B524-01A6CCD8B5DE}" srcOrd="2" destOrd="0" parTransId="{6E628223-FEDE-4EAD-8304-591349D715FF}" sibTransId="{EDACF50F-62D6-44AA-B500-4EC1278FB89D}"/>
    <dgm:cxn modelId="{11716ADC-ACB8-4E03-BA46-2FAE46DFCA93}" type="presParOf" srcId="{48E42546-624E-4002-A88C-32CF399B5563}" destId="{A412F666-2C00-49CF-862C-2326A470DCDF}" srcOrd="0" destOrd="0" presId="urn:microsoft.com/office/officeart/2005/8/layout/hierarchy3"/>
    <dgm:cxn modelId="{6516EBA3-CBC3-4B9C-BAC3-978E4102878F}" type="presParOf" srcId="{A412F666-2C00-49CF-862C-2326A470DCDF}" destId="{5D4C2858-CF0D-424A-ACCD-867F7D865000}" srcOrd="0" destOrd="0" presId="urn:microsoft.com/office/officeart/2005/8/layout/hierarchy3"/>
    <dgm:cxn modelId="{1C48BC15-BAB7-4361-B1C9-EAF288FD1CEB}" type="presParOf" srcId="{5D4C2858-CF0D-424A-ACCD-867F7D865000}" destId="{EEDF52C8-8B69-4863-8AF6-C1F37269F662}" srcOrd="0" destOrd="0" presId="urn:microsoft.com/office/officeart/2005/8/layout/hierarchy3"/>
    <dgm:cxn modelId="{ACA8900A-1917-41B7-8160-BE984E2D4E36}" type="presParOf" srcId="{5D4C2858-CF0D-424A-ACCD-867F7D865000}" destId="{5342F136-A0BE-4FB7-97E9-F9D789ED9F27}" srcOrd="1" destOrd="0" presId="urn:microsoft.com/office/officeart/2005/8/layout/hierarchy3"/>
    <dgm:cxn modelId="{5E519E74-C7DB-47D2-8C0B-48B79C9CD23E}" type="presParOf" srcId="{A412F666-2C00-49CF-862C-2326A470DCDF}" destId="{03577D2E-CD3A-407D-846F-A3D357D06C4D}" srcOrd="1" destOrd="0" presId="urn:microsoft.com/office/officeart/2005/8/layout/hierarchy3"/>
    <dgm:cxn modelId="{9428D7CE-6681-4DCF-BC98-D0D9B055B957}" type="presParOf" srcId="{48E42546-624E-4002-A88C-32CF399B5563}" destId="{31F66EEE-2EC3-4DFB-BA70-DC7696FC1BB5}" srcOrd="1" destOrd="0" presId="urn:microsoft.com/office/officeart/2005/8/layout/hierarchy3"/>
    <dgm:cxn modelId="{4A03CCB5-8F1C-43D9-BC88-82801681F78D}" type="presParOf" srcId="{31F66EEE-2EC3-4DFB-BA70-DC7696FC1BB5}" destId="{32F7EAED-9F00-42CA-9F83-11D35847CEAD}" srcOrd="0" destOrd="0" presId="urn:microsoft.com/office/officeart/2005/8/layout/hierarchy3"/>
    <dgm:cxn modelId="{EB7A40D7-B081-4CA8-BC96-BD9DEE9144D5}" type="presParOf" srcId="{32F7EAED-9F00-42CA-9F83-11D35847CEAD}" destId="{F9B037C0-2147-4494-BE70-6A20F24C348A}" srcOrd="0" destOrd="0" presId="urn:microsoft.com/office/officeart/2005/8/layout/hierarchy3"/>
    <dgm:cxn modelId="{D5CDE799-1E5C-41D1-987B-8E2D6BAE6A5E}" type="presParOf" srcId="{32F7EAED-9F00-42CA-9F83-11D35847CEAD}" destId="{1665C9A4-49DB-4944-89B4-54A8841E315F}" srcOrd="1" destOrd="0" presId="urn:microsoft.com/office/officeart/2005/8/layout/hierarchy3"/>
    <dgm:cxn modelId="{7964D378-E99B-407B-B07D-A1B539892BAE}" type="presParOf" srcId="{31F66EEE-2EC3-4DFB-BA70-DC7696FC1BB5}" destId="{D32103A9-F462-4D4F-A783-56240F69006E}" srcOrd="1" destOrd="0" presId="urn:microsoft.com/office/officeart/2005/8/layout/hierarchy3"/>
    <dgm:cxn modelId="{8097CE87-EF65-416C-8FD5-FB08833C5D8E}" type="presParOf" srcId="{48E42546-624E-4002-A88C-32CF399B5563}" destId="{74378B70-CF0C-4277-B0C6-F5906AE4D512}" srcOrd="2" destOrd="0" presId="urn:microsoft.com/office/officeart/2005/8/layout/hierarchy3"/>
    <dgm:cxn modelId="{79224C79-9F84-485E-8C62-0E2C5FF6E1F1}" type="presParOf" srcId="{74378B70-CF0C-4277-B0C6-F5906AE4D512}" destId="{7BC3F36E-5A8B-44DA-A270-30C33ECEBB46}" srcOrd="0" destOrd="0" presId="urn:microsoft.com/office/officeart/2005/8/layout/hierarchy3"/>
    <dgm:cxn modelId="{B36A1077-93C8-4BA0-9A4E-B887A1D9C146}" type="presParOf" srcId="{7BC3F36E-5A8B-44DA-A270-30C33ECEBB46}" destId="{94C4B65C-367D-4D69-A988-BEDB544ABCEE}" srcOrd="0" destOrd="0" presId="urn:microsoft.com/office/officeart/2005/8/layout/hierarchy3"/>
    <dgm:cxn modelId="{165D1B93-5126-4E88-B6CE-70265CDE3418}" type="presParOf" srcId="{7BC3F36E-5A8B-44DA-A270-30C33ECEBB46}" destId="{D8CA1CB8-82DB-4A85-885B-C11E88BB68A1}" srcOrd="1" destOrd="0" presId="urn:microsoft.com/office/officeart/2005/8/layout/hierarchy3"/>
    <dgm:cxn modelId="{7EA608EA-CD4C-478A-837E-DC8D6CA02D93}" type="presParOf" srcId="{74378B70-CF0C-4277-B0C6-F5906AE4D512}" destId="{BD1D0F52-3957-4763-9A0E-297F4D2106EF}" srcOrd="1" destOrd="0" presId="urn:microsoft.com/office/officeart/2005/8/layout/hierarchy3"/>
    <dgm:cxn modelId="{8E532D97-F504-4A06-8A65-EC4F83E198D6}" type="presParOf" srcId="{48E42546-624E-4002-A88C-32CF399B5563}" destId="{F8B93153-9E9D-49FE-AB88-0E8B42191847}" srcOrd="3" destOrd="0" presId="urn:microsoft.com/office/officeart/2005/8/layout/hierarchy3"/>
    <dgm:cxn modelId="{1057CD25-E876-499D-B46F-B6954980B67E}" type="presParOf" srcId="{F8B93153-9E9D-49FE-AB88-0E8B42191847}" destId="{72E7E373-EDC9-4191-A488-BA91EC72427B}" srcOrd="0" destOrd="0" presId="urn:microsoft.com/office/officeart/2005/8/layout/hierarchy3"/>
    <dgm:cxn modelId="{EA70B975-52E2-421B-8BC9-206DD46DFB7B}" type="presParOf" srcId="{72E7E373-EDC9-4191-A488-BA91EC72427B}" destId="{7080CA43-2489-4A13-8845-1F3A2CCF7A54}" srcOrd="0" destOrd="0" presId="urn:microsoft.com/office/officeart/2005/8/layout/hierarchy3"/>
    <dgm:cxn modelId="{4565547C-6DDB-4030-B382-BC1F52C0C55A}" type="presParOf" srcId="{72E7E373-EDC9-4191-A488-BA91EC72427B}" destId="{F7A1A4C4-DB4E-460F-84FC-9677A4FAC082}" srcOrd="1" destOrd="0" presId="urn:microsoft.com/office/officeart/2005/8/layout/hierarchy3"/>
    <dgm:cxn modelId="{9CA60848-8DFF-4617-966B-F4C82B46770C}" type="presParOf" srcId="{F8B93153-9E9D-49FE-AB88-0E8B42191847}" destId="{D33F3A8E-52D9-4204-AD80-17A4CE206104}" srcOrd="1" destOrd="0" presId="urn:microsoft.com/office/officeart/2005/8/layout/hierarchy3"/>
    <dgm:cxn modelId="{D6544838-D00D-40BC-9A43-3A6DA1894636}" type="presParOf" srcId="{48E42546-624E-4002-A88C-32CF399B5563}" destId="{A9F5C1CF-AEAF-4737-BE08-7E9F92581BFC}" srcOrd="4" destOrd="0" presId="urn:microsoft.com/office/officeart/2005/8/layout/hierarchy3"/>
    <dgm:cxn modelId="{888F9542-051C-44FE-8ED7-E305846314E1}" type="presParOf" srcId="{A9F5C1CF-AEAF-4737-BE08-7E9F92581BFC}" destId="{F0BBB4D5-D0AC-4E58-9774-9932E9D906EE}" srcOrd="0" destOrd="0" presId="urn:microsoft.com/office/officeart/2005/8/layout/hierarchy3"/>
    <dgm:cxn modelId="{0D4E1F32-5FA6-4F6A-9415-1C80CE26BE23}" type="presParOf" srcId="{F0BBB4D5-D0AC-4E58-9774-9932E9D906EE}" destId="{2ABEF586-1418-4E71-9AFA-170BD17DFF48}" srcOrd="0" destOrd="0" presId="urn:microsoft.com/office/officeart/2005/8/layout/hierarchy3"/>
    <dgm:cxn modelId="{78F079F5-59D8-48EB-B3F1-CD68A9F032B0}" type="presParOf" srcId="{F0BBB4D5-D0AC-4E58-9774-9932E9D906EE}" destId="{38BAC42A-49E8-427F-96FE-292BF86EE924}" srcOrd="1" destOrd="0" presId="urn:microsoft.com/office/officeart/2005/8/layout/hierarchy3"/>
    <dgm:cxn modelId="{59BC13E8-B1C9-46D5-967F-613540CF072A}" type="presParOf" srcId="{A9F5C1CF-AEAF-4737-BE08-7E9F92581BFC}" destId="{9D6E9C01-53B7-408A-9AFF-E099B9E9FA84}" srcOrd="1" destOrd="0" presId="urn:microsoft.com/office/officeart/2005/8/layout/hierarchy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F7E59C7-491B-4868-8C62-7777891436A2}" type="doc">
      <dgm:prSet loTypeId="urn:microsoft.com/office/officeart/2005/8/layout/vList2" loCatId="list" qsTypeId="urn:microsoft.com/office/officeart/2005/8/quickstyle/simple3" qsCatId="simple" csTypeId="urn:microsoft.com/office/officeart/2005/8/colors/accent0_1" csCatId="mainScheme" phldr="1"/>
      <dgm:spPr/>
      <dgm:t>
        <a:bodyPr/>
        <a:lstStyle/>
        <a:p>
          <a:endParaRPr kumimoji="1" lang="ja-JP" altLang="en-US"/>
        </a:p>
      </dgm:t>
    </dgm:pt>
    <dgm:pt modelId="{B9A45050-9C95-4E8A-B81A-8EE7F1A549A9}">
      <dgm:prSet custT="1"/>
      <dgm:spPr/>
      <dgm:t>
        <a:bodyPr/>
        <a:lstStyle/>
        <a:p>
          <a:pPr algn="ctr" rtl="0"/>
          <a:r>
            <a:rPr kumimoji="1" lang="ja-JP" altLang="en-US" sz="2800" dirty="0" smtClean="0"/>
            <a:t>ホーム画面に要点と動きを入れる</a:t>
          </a:r>
          <a:endParaRPr lang="ja-JP" altLang="en-US" sz="2800" dirty="0"/>
        </a:p>
      </dgm:t>
    </dgm:pt>
    <dgm:pt modelId="{2DE3240D-342D-441A-AF58-7748608438B9}" type="parTrans" cxnId="{13666F44-78E0-443D-995D-3E8F253438FD}">
      <dgm:prSet/>
      <dgm:spPr/>
      <dgm:t>
        <a:bodyPr/>
        <a:lstStyle/>
        <a:p>
          <a:endParaRPr kumimoji="1" lang="ja-JP" altLang="en-US"/>
        </a:p>
      </dgm:t>
    </dgm:pt>
    <dgm:pt modelId="{8BF91012-E607-43AA-95B5-94986C171C2F}" type="sibTrans" cxnId="{13666F44-78E0-443D-995D-3E8F253438FD}">
      <dgm:prSet/>
      <dgm:spPr/>
      <dgm:t>
        <a:bodyPr/>
        <a:lstStyle/>
        <a:p>
          <a:endParaRPr kumimoji="1" lang="ja-JP" altLang="en-US"/>
        </a:p>
      </dgm:t>
    </dgm:pt>
    <dgm:pt modelId="{7485E099-F8CA-466D-87EB-C0B5402851BD}" type="pres">
      <dgm:prSet presAssocID="{9F7E59C7-491B-4868-8C62-7777891436A2}" presName="linear" presStyleCnt="0">
        <dgm:presLayoutVars>
          <dgm:animLvl val="lvl"/>
          <dgm:resizeHandles val="exact"/>
        </dgm:presLayoutVars>
      </dgm:prSet>
      <dgm:spPr/>
      <dgm:t>
        <a:bodyPr/>
        <a:lstStyle/>
        <a:p>
          <a:endParaRPr kumimoji="1" lang="ja-JP" altLang="en-US"/>
        </a:p>
      </dgm:t>
    </dgm:pt>
    <dgm:pt modelId="{7BEA3EC8-2A4B-4801-8395-5D081131327E}" type="pres">
      <dgm:prSet presAssocID="{B9A45050-9C95-4E8A-B81A-8EE7F1A549A9}" presName="parentText" presStyleLbl="node1" presStyleIdx="0" presStyleCnt="1" custLinFactNeighborY="-1521">
        <dgm:presLayoutVars>
          <dgm:chMax val="0"/>
          <dgm:bulletEnabled val="1"/>
        </dgm:presLayoutVars>
      </dgm:prSet>
      <dgm:spPr/>
      <dgm:t>
        <a:bodyPr/>
        <a:lstStyle/>
        <a:p>
          <a:endParaRPr kumimoji="1" lang="ja-JP" altLang="en-US"/>
        </a:p>
      </dgm:t>
    </dgm:pt>
  </dgm:ptLst>
  <dgm:cxnLst>
    <dgm:cxn modelId="{13666F44-78E0-443D-995D-3E8F253438FD}" srcId="{9F7E59C7-491B-4868-8C62-7777891436A2}" destId="{B9A45050-9C95-4E8A-B81A-8EE7F1A549A9}" srcOrd="0" destOrd="0" parTransId="{2DE3240D-342D-441A-AF58-7748608438B9}" sibTransId="{8BF91012-E607-43AA-95B5-94986C171C2F}"/>
    <dgm:cxn modelId="{09B167F7-1A67-4058-947E-242BD2F9BF46}" type="presOf" srcId="{9F7E59C7-491B-4868-8C62-7777891436A2}" destId="{7485E099-F8CA-466D-87EB-C0B5402851BD}" srcOrd="0" destOrd="0" presId="urn:microsoft.com/office/officeart/2005/8/layout/vList2"/>
    <dgm:cxn modelId="{CAB29030-19DA-4531-807D-4ED89D23227D}" type="presOf" srcId="{B9A45050-9C95-4E8A-B81A-8EE7F1A549A9}" destId="{7BEA3EC8-2A4B-4801-8395-5D081131327E}" srcOrd="0" destOrd="0" presId="urn:microsoft.com/office/officeart/2005/8/layout/vList2"/>
    <dgm:cxn modelId="{83CAC332-B55D-4D29-AEDB-00EF8539A2E6}" type="presParOf" srcId="{7485E099-F8CA-466D-87EB-C0B5402851BD}" destId="{7BEA3EC8-2A4B-4801-8395-5D081131327E}" srcOrd="0" destOrd="0" presId="urn:microsoft.com/office/officeart/2005/8/layout/vList2"/>
  </dgm:cxnLst>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F7E59C7-491B-4868-8C62-7777891436A2}" type="doc">
      <dgm:prSet loTypeId="urn:microsoft.com/office/officeart/2005/8/layout/vList2" loCatId="list" qsTypeId="urn:microsoft.com/office/officeart/2005/8/quickstyle/simple3" qsCatId="simple" csTypeId="urn:microsoft.com/office/officeart/2005/8/colors/accent0_1" csCatId="mainScheme" phldr="1"/>
      <dgm:spPr/>
      <dgm:t>
        <a:bodyPr/>
        <a:lstStyle/>
        <a:p>
          <a:endParaRPr kumimoji="1" lang="ja-JP" altLang="en-US"/>
        </a:p>
      </dgm:t>
    </dgm:pt>
    <dgm:pt modelId="{B9A45050-9C95-4E8A-B81A-8EE7F1A549A9}">
      <dgm:prSet custT="1"/>
      <dgm:spPr>
        <a:ln>
          <a:noFill/>
        </a:ln>
      </dgm:spPr>
      <dgm:t>
        <a:bodyPr/>
        <a:lstStyle/>
        <a:p>
          <a:pPr algn="ctr" rtl="0"/>
          <a:r>
            <a:rPr lang="ja-JP" altLang="en-US" sz="2800" dirty="0" smtClean="0"/>
            <a:t>ホームの滞在時間が長くなる</a:t>
          </a:r>
          <a:endParaRPr lang="ja-JP" altLang="en-US" sz="2800" dirty="0"/>
        </a:p>
      </dgm:t>
    </dgm:pt>
    <dgm:pt modelId="{2DE3240D-342D-441A-AF58-7748608438B9}" type="parTrans" cxnId="{13666F44-78E0-443D-995D-3E8F253438FD}">
      <dgm:prSet/>
      <dgm:spPr/>
      <dgm:t>
        <a:bodyPr/>
        <a:lstStyle/>
        <a:p>
          <a:endParaRPr kumimoji="1" lang="ja-JP" altLang="en-US"/>
        </a:p>
      </dgm:t>
    </dgm:pt>
    <dgm:pt modelId="{8BF91012-E607-43AA-95B5-94986C171C2F}" type="sibTrans" cxnId="{13666F44-78E0-443D-995D-3E8F253438FD}">
      <dgm:prSet/>
      <dgm:spPr/>
      <dgm:t>
        <a:bodyPr/>
        <a:lstStyle/>
        <a:p>
          <a:endParaRPr kumimoji="1" lang="ja-JP" altLang="en-US"/>
        </a:p>
      </dgm:t>
    </dgm:pt>
    <dgm:pt modelId="{7485E099-F8CA-466D-87EB-C0B5402851BD}" type="pres">
      <dgm:prSet presAssocID="{9F7E59C7-491B-4868-8C62-7777891436A2}" presName="linear" presStyleCnt="0">
        <dgm:presLayoutVars>
          <dgm:animLvl val="lvl"/>
          <dgm:resizeHandles val="exact"/>
        </dgm:presLayoutVars>
      </dgm:prSet>
      <dgm:spPr/>
      <dgm:t>
        <a:bodyPr/>
        <a:lstStyle/>
        <a:p>
          <a:endParaRPr kumimoji="1" lang="ja-JP" altLang="en-US"/>
        </a:p>
      </dgm:t>
    </dgm:pt>
    <dgm:pt modelId="{7BEA3EC8-2A4B-4801-8395-5D081131327E}" type="pres">
      <dgm:prSet presAssocID="{B9A45050-9C95-4E8A-B81A-8EE7F1A549A9}" presName="parentText" presStyleLbl="node1" presStyleIdx="0" presStyleCnt="1" custLinFactNeighborY="-1521">
        <dgm:presLayoutVars>
          <dgm:chMax val="0"/>
          <dgm:bulletEnabled val="1"/>
        </dgm:presLayoutVars>
      </dgm:prSet>
      <dgm:spPr/>
      <dgm:t>
        <a:bodyPr/>
        <a:lstStyle/>
        <a:p>
          <a:endParaRPr kumimoji="1" lang="ja-JP" altLang="en-US"/>
        </a:p>
      </dgm:t>
    </dgm:pt>
  </dgm:ptLst>
  <dgm:cxnLst>
    <dgm:cxn modelId="{13666F44-78E0-443D-995D-3E8F253438FD}" srcId="{9F7E59C7-491B-4868-8C62-7777891436A2}" destId="{B9A45050-9C95-4E8A-B81A-8EE7F1A549A9}" srcOrd="0" destOrd="0" parTransId="{2DE3240D-342D-441A-AF58-7748608438B9}" sibTransId="{8BF91012-E607-43AA-95B5-94986C171C2F}"/>
    <dgm:cxn modelId="{09B167F7-1A67-4058-947E-242BD2F9BF46}" type="presOf" srcId="{9F7E59C7-491B-4868-8C62-7777891436A2}" destId="{7485E099-F8CA-466D-87EB-C0B5402851BD}" srcOrd="0" destOrd="0" presId="urn:microsoft.com/office/officeart/2005/8/layout/vList2"/>
    <dgm:cxn modelId="{CAB29030-19DA-4531-807D-4ED89D23227D}" type="presOf" srcId="{B9A45050-9C95-4E8A-B81A-8EE7F1A549A9}" destId="{7BEA3EC8-2A4B-4801-8395-5D081131327E}" srcOrd="0" destOrd="0" presId="urn:microsoft.com/office/officeart/2005/8/layout/vList2"/>
    <dgm:cxn modelId="{83CAC332-B55D-4D29-AEDB-00EF8539A2E6}" type="presParOf" srcId="{7485E099-F8CA-466D-87EB-C0B5402851BD}" destId="{7BEA3EC8-2A4B-4801-8395-5D081131327E}" srcOrd="0" destOrd="0" presId="urn:microsoft.com/office/officeart/2005/8/layout/vLis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DF52C8-8B69-4863-8AF6-C1F37269F662}">
      <dsp:nvSpPr>
        <dsp:cNvPr id="0" name=""/>
        <dsp:cNvSpPr/>
      </dsp:nvSpPr>
      <dsp:spPr>
        <a:xfrm>
          <a:off x="3009065" y="23750"/>
          <a:ext cx="1236805" cy="618402"/>
        </a:xfrm>
        <a:prstGeom prst="roundRect">
          <a:avLst>
            <a:gd name="adj" fmla="val 10000"/>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575" tIns="19050" rIns="28575" bIns="19050" numCol="1" spcCol="1270" anchor="ctr" anchorCtr="0">
          <a:noAutofit/>
        </a:bodyPr>
        <a:lstStyle/>
        <a:p>
          <a:pPr lvl="0" algn="ctr" defTabSz="666750" rtl="0">
            <a:lnSpc>
              <a:spcPct val="90000"/>
            </a:lnSpc>
            <a:spcBef>
              <a:spcPct val="0"/>
            </a:spcBef>
            <a:spcAft>
              <a:spcPct val="35000"/>
            </a:spcAft>
          </a:pPr>
          <a:r>
            <a:rPr lang="en-US" altLang="ja-JP" sz="1500" kern="1200" dirty="0" smtClean="0"/>
            <a:t>index</a:t>
          </a:r>
          <a:endParaRPr lang="ja-JP" sz="1500" kern="1200" dirty="0"/>
        </a:p>
      </dsp:txBody>
      <dsp:txXfrm>
        <a:off x="3027177" y="41862"/>
        <a:ext cx="1200581" cy="582178"/>
      </dsp:txXfrm>
    </dsp:sp>
    <dsp:sp modelId="{F9B037C0-2147-4494-BE70-6A20F24C348A}">
      <dsp:nvSpPr>
        <dsp:cNvPr id="0" name=""/>
        <dsp:cNvSpPr/>
      </dsp:nvSpPr>
      <dsp:spPr>
        <a:xfrm>
          <a:off x="0" y="1654813"/>
          <a:ext cx="1236805" cy="618402"/>
        </a:xfrm>
        <a:prstGeom prst="roundRect">
          <a:avLst>
            <a:gd name="adj" fmla="val 10000"/>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575" tIns="19050" rIns="28575" bIns="19050" numCol="1" spcCol="1270" anchor="ctr" anchorCtr="0">
          <a:noAutofit/>
        </a:bodyPr>
        <a:lstStyle/>
        <a:p>
          <a:pPr lvl="0" algn="ctr" defTabSz="666750" rtl="0">
            <a:lnSpc>
              <a:spcPct val="90000"/>
            </a:lnSpc>
            <a:spcBef>
              <a:spcPct val="0"/>
            </a:spcBef>
            <a:spcAft>
              <a:spcPct val="35000"/>
            </a:spcAft>
          </a:pPr>
          <a:r>
            <a:rPr lang="ja-JP" sz="1500" kern="1200" dirty="0" smtClean="0"/>
            <a:t>受講料</a:t>
          </a:r>
          <a:endParaRPr lang="ja-JP" sz="1500" kern="1200" dirty="0"/>
        </a:p>
      </dsp:txBody>
      <dsp:txXfrm>
        <a:off x="18112" y="1672925"/>
        <a:ext cx="1200581" cy="582178"/>
      </dsp:txXfrm>
    </dsp:sp>
    <dsp:sp modelId="{94C4B65C-367D-4D69-A988-BEDB544ABCEE}">
      <dsp:nvSpPr>
        <dsp:cNvPr id="0" name=""/>
        <dsp:cNvSpPr/>
      </dsp:nvSpPr>
      <dsp:spPr>
        <a:xfrm>
          <a:off x="1452557" y="1654813"/>
          <a:ext cx="1236805" cy="618402"/>
        </a:xfrm>
        <a:prstGeom prst="roundRect">
          <a:avLst>
            <a:gd name="adj" fmla="val 10000"/>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575" tIns="19050" rIns="28575" bIns="19050" numCol="1" spcCol="1270" anchor="ctr" anchorCtr="0">
          <a:noAutofit/>
        </a:bodyPr>
        <a:lstStyle/>
        <a:p>
          <a:pPr lvl="0" algn="ctr" defTabSz="666750" rtl="0">
            <a:lnSpc>
              <a:spcPct val="90000"/>
            </a:lnSpc>
            <a:spcBef>
              <a:spcPct val="0"/>
            </a:spcBef>
            <a:spcAft>
              <a:spcPct val="35000"/>
            </a:spcAft>
          </a:pPr>
          <a:r>
            <a:rPr lang="ja-JP" sz="1500" kern="1200" dirty="0" smtClean="0"/>
            <a:t>講師紹介</a:t>
          </a:r>
          <a:endParaRPr lang="ja-JP" sz="1500" kern="1200" dirty="0"/>
        </a:p>
      </dsp:txBody>
      <dsp:txXfrm>
        <a:off x="1470669" y="1672925"/>
        <a:ext cx="1200581" cy="582178"/>
      </dsp:txXfrm>
    </dsp:sp>
    <dsp:sp modelId="{7080CA43-2489-4A13-8845-1F3A2CCF7A54}">
      <dsp:nvSpPr>
        <dsp:cNvPr id="0" name=""/>
        <dsp:cNvSpPr/>
      </dsp:nvSpPr>
      <dsp:spPr>
        <a:xfrm>
          <a:off x="2998564" y="1654813"/>
          <a:ext cx="1236805" cy="618402"/>
        </a:xfrm>
        <a:prstGeom prst="roundRect">
          <a:avLst>
            <a:gd name="adj" fmla="val 10000"/>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575" tIns="19050" rIns="28575" bIns="19050" numCol="1" spcCol="1270" anchor="ctr" anchorCtr="0">
          <a:noAutofit/>
        </a:bodyPr>
        <a:lstStyle/>
        <a:p>
          <a:pPr lvl="0" algn="ctr" defTabSz="666750" rtl="0">
            <a:lnSpc>
              <a:spcPct val="90000"/>
            </a:lnSpc>
            <a:spcBef>
              <a:spcPct val="0"/>
            </a:spcBef>
            <a:spcAft>
              <a:spcPct val="35000"/>
            </a:spcAft>
          </a:pPr>
          <a:r>
            <a:rPr lang="ja-JP" sz="1500" kern="1200" smtClean="0"/>
            <a:t>生徒さんの声</a:t>
          </a:r>
          <a:endParaRPr lang="ja-JP" sz="1500" kern="1200"/>
        </a:p>
      </dsp:txBody>
      <dsp:txXfrm>
        <a:off x="3016676" y="1672925"/>
        <a:ext cx="1200581" cy="582178"/>
      </dsp:txXfrm>
    </dsp:sp>
    <dsp:sp modelId="{2ABEF586-1418-4E71-9AFA-170BD17DFF48}">
      <dsp:nvSpPr>
        <dsp:cNvPr id="0" name=""/>
        <dsp:cNvSpPr/>
      </dsp:nvSpPr>
      <dsp:spPr>
        <a:xfrm>
          <a:off x="4544571" y="1654813"/>
          <a:ext cx="1236805" cy="618402"/>
        </a:xfrm>
        <a:prstGeom prst="roundRect">
          <a:avLst>
            <a:gd name="adj" fmla="val 10000"/>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575" tIns="19050" rIns="28575" bIns="19050" numCol="1" spcCol="1270" anchor="ctr" anchorCtr="0">
          <a:noAutofit/>
        </a:bodyPr>
        <a:lstStyle/>
        <a:p>
          <a:pPr lvl="0" algn="ctr" defTabSz="666750" rtl="0">
            <a:lnSpc>
              <a:spcPct val="90000"/>
            </a:lnSpc>
            <a:spcBef>
              <a:spcPct val="0"/>
            </a:spcBef>
            <a:spcAft>
              <a:spcPct val="35000"/>
            </a:spcAft>
          </a:pPr>
          <a:r>
            <a:rPr lang="ja-JP" sz="1500" kern="1200" smtClean="0"/>
            <a:t>アクセス</a:t>
          </a:r>
          <a:endParaRPr lang="ja-JP" sz="1500" kern="1200"/>
        </a:p>
      </dsp:txBody>
      <dsp:txXfrm>
        <a:off x="4562683" y="1672925"/>
        <a:ext cx="1200581" cy="58217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BEA3EC8-2A4B-4801-8395-5D081131327E}">
      <dsp:nvSpPr>
        <dsp:cNvPr id="0" name=""/>
        <dsp:cNvSpPr/>
      </dsp:nvSpPr>
      <dsp:spPr>
        <a:xfrm>
          <a:off x="0" y="0"/>
          <a:ext cx="7886700" cy="747703"/>
        </a:xfrm>
        <a:prstGeom prst="round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6680" tIns="106680" rIns="106680" bIns="106680" numCol="1" spcCol="1270" anchor="ctr" anchorCtr="0">
          <a:noAutofit/>
        </a:bodyPr>
        <a:lstStyle/>
        <a:p>
          <a:pPr lvl="0" algn="ctr" defTabSz="1244600" rtl="0">
            <a:lnSpc>
              <a:spcPct val="90000"/>
            </a:lnSpc>
            <a:spcBef>
              <a:spcPct val="0"/>
            </a:spcBef>
            <a:spcAft>
              <a:spcPct val="35000"/>
            </a:spcAft>
          </a:pPr>
          <a:r>
            <a:rPr kumimoji="1" lang="ja-JP" altLang="en-US" sz="2800" kern="1200" dirty="0" smtClean="0"/>
            <a:t>ホーム画面に要点と動きを入れる</a:t>
          </a:r>
          <a:endParaRPr lang="ja-JP" altLang="en-US" sz="2800" kern="1200" dirty="0"/>
        </a:p>
      </dsp:txBody>
      <dsp:txXfrm>
        <a:off x="36500" y="36500"/>
        <a:ext cx="7813700" cy="67470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BEA3EC8-2A4B-4801-8395-5D081131327E}">
      <dsp:nvSpPr>
        <dsp:cNvPr id="0" name=""/>
        <dsp:cNvSpPr/>
      </dsp:nvSpPr>
      <dsp:spPr>
        <a:xfrm>
          <a:off x="0" y="0"/>
          <a:ext cx="7886700" cy="747703"/>
        </a:xfrm>
        <a:prstGeom prst="round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6680" tIns="106680" rIns="106680" bIns="106680" numCol="1" spcCol="1270" anchor="ctr" anchorCtr="0">
          <a:noAutofit/>
        </a:bodyPr>
        <a:lstStyle/>
        <a:p>
          <a:pPr lvl="0" algn="ctr" defTabSz="1244600" rtl="0">
            <a:lnSpc>
              <a:spcPct val="90000"/>
            </a:lnSpc>
            <a:spcBef>
              <a:spcPct val="0"/>
            </a:spcBef>
            <a:spcAft>
              <a:spcPct val="35000"/>
            </a:spcAft>
          </a:pPr>
          <a:r>
            <a:rPr lang="ja-JP" altLang="en-US" sz="2800" kern="1200" dirty="0" smtClean="0"/>
            <a:t>ホームの滞在時間が長くなる</a:t>
          </a:r>
          <a:endParaRPr lang="ja-JP" altLang="en-US" sz="2800" kern="1200" dirty="0"/>
        </a:p>
      </dsp:txBody>
      <dsp:txXfrm>
        <a:off x="36500" y="36500"/>
        <a:ext cx="7813700" cy="674703"/>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7A2E84C-20E7-418D-B7C4-D280D7EE2530}" type="datetimeFigureOut">
              <a:rPr kumimoji="1" lang="ja-JP" altLang="en-US" smtClean="0"/>
              <a:t>2019/11/25</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71303EA-8081-40E8-9B19-6C287788F506}" type="slidenum">
              <a:rPr kumimoji="1" lang="ja-JP" altLang="en-US" smtClean="0"/>
              <a:t>‹#›</a:t>
            </a:fld>
            <a:endParaRPr kumimoji="1" lang="ja-JP" altLang="en-US"/>
          </a:p>
        </p:txBody>
      </p:sp>
    </p:spTree>
    <p:extLst>
      <p:ext uri="{BB962C8B-B14F-4D97-AF65-F5344CB8AC3E}">
        <p14:creationId xmlns:p14="http://schemas.microsoft.com/office/powerpoint/2010/main" val="1247403959"/>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ファーストビュー→サイトに行って初めに目に入る画面全体。一番印象が強い。</a:t>
            </a:r>
            <a:endParaRPr kumimoji="1" lang="en-US" altLang="ja-JP" dirty="0" smtClean="0"/>
          </a:p>
          <a:p>
            <a:r>
              <a:rPr kumimoji="1" lang="ja-JP" altLang="en-US" dirty="0" smtClean="0"/>
              <a:t>メイン画像には、さらに動きもつけて、より目を引くようにした。</a:t>
            </a:r>
            <a:endParaRPr kumimoji="1" lang="en-US" altLang="ja-JP" dirty="0" smtClean="0"/>
          </a:p>
          <a:p>
            <a:r>
              <a:rPr kumimoji="1" lang="ja-JP" altLang="en-US" dirty="0" smtClean="0"/>
              <a:t>そこに教室の雰囲気を伝える写真と、一番伝えたいアピールポイントを記載した。</a:t>
            </a:r>
            <a:endParaRPr kumimoji="1" lang="en-US" altLang="ja-JP" dirty="0" smtClean="0"/>
          </a:p>
          <a:p>
            <a:r>
              <a:rPr kumimoji="1" lang="ja-JP" altLang="en-US" dirty="0" smtClean="0"/>
              <a:t>ファーストビューの下側で波がゆらめき、動きがあってみる人を楽しませる。</a:t>
            </a:r>
            <a:endParaRPr kumimoji="1" lang="en-US" altLang="ja-JP" dirty="0" smtClean="0"/>
          </a:p>
          <a:p>
            <a:r>
              <a:rPr kumimoji="1" lang="ja-JP" altLang="en-US" dirty="0" smtClean="0"/>
              <a:t>また、波の下側にも興味がわき、下にスクロールしたくなる。</a:t>
            </a:r>
            <a:endParaRPr kumimoji="1" lang="en-US" altLang="ja-JP" dirty="0" smtClean="0"/>
          </a:p>
          <a:p>
            <a:r>
              <a:rPr kumimoji="1" lang="ja-JP" altLang="en-US" dirty="0" smtClean="0"/>
              <a:t>波から下は海の中で、海中をイメージした別の動きがあり、見る人を楽しませる。</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E71303EA-8081-40E8-9B19-6C287788F506}" type="slidenum">
              <a:rPr kumimoji="1" lang="ja-JP" altLang="en-US" smtClean="0"/>
              <a:t>11</a:t>
            </a:fld>
            <a:endParaRPr kumimoji="1" lang="ja-JP" altLang="en-US"/>
          </a:p>
        </p:txBody>
      </p:sp>
    </p:spTree>
    <p:extLst>
      <p:ext uri="{BB962C8B-B14F-4D97-AF65-F5344CB8AC3E}">
        <p14:creationId xmlns:p14="http://schemas.microsoft.com/office/powerpoint/2010/main" val="32839149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交互左右、色分け→画面に変化、遊び心。スペースも空けているが、色分けでさらに見やすく。</a:t>
            </a:r>
          </a:p>
          <a:p>
            <a:endParaRPr kumimoji="1" lang="ja-JP" altLang="en-US" dirty="0"/>
          </a:p>
        </p:txBody>
      </p:sp>
      <p:sp>
        <p:nvSpPr>
          <p:cNvPr id="4" name="スライド番号プレースホルダー 3"/>
          <p:cNvSpPr>
            <a:spLocks noGrp="1"/>
          </p:cNvSpPr>
          <p:nvPr>
            <p:ph type="sldNum" sz="quarter" idx="10"/>
          </p:nvPr>
        </p:nvSpPr>
        <p:spPr/>
        <p:txBody>
          <a:bodyPr/>
          <a:lstStyle/>
          <a:p>
            <a:fld id="{E71303EA-8081-40E8-9B19-6C287788F506}" type="slidenum">
              <a:rPr kumimoji="1" lang="ja-JP" altLang="en-US" smtClean="0"/>
              <a:t>22</a:t>
            </a:fld>
            <a:endParaRPr kumimoji="1" lang="ja-JP" altLang="en-US"/>
          </a:p>
        </p:txBody>
      </p:sp>
    </p:spTree>
    <p:extLst>
      <p:ext uri="{BB962C8B-B14F-4D97-AF65-F5344CB8AC3E}">
        <p14:creationId xmlns:p14="http://schemas.microsoft.com/office/powerpoint/2010/main" val="13133263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車で来られる方が多いので、駅の情報よりも駐車場の情報を先に掲載している。</a:t>
            </a:r>
            <a:endParaRPr kumimoji="1" lang="en-US" altLang="ja-JP" dirty="0" smtClean="0"/>
          </a:p>
          <a:p>
            <a:r>
              <a:rPr kumimoji="1" lang="ja-JP" altLang="en-US" dirty="0" smtClean="0"/>
              <a:t>また</a:t>
            </a:r>
            <a:r>
              <a:rPr kumimoji="1" lang="en-US" altLang="ja-JP" dirty="0" smtClean="0"/>
              <a:t>MAP</a:t>
            </a:r>
            <a:r>
              <a:rPr kumimoji="1" lang="ja-JP" altLang="en-US" dirty="0" smtClean="0"/>
              <a:t>のサイズを大きく取り、車で来る人が広範囲を確認しやすいように。</a:t>
            </a:r>
            <a:endParaRPr kumimoji="1" lang="ja-JP" altLang="en-US" dirty="0"/>
          </a:p>
        </p:txBody>
      </p:sp>
      <p:sp>
        <p:nvSpPr>
          <p:cNvPr id="4" name="スライド番号プレースホルダー 3"/>
          <p:cNvSpPr>
            <a:spLocks noGrp="1"/>
          </p:cNvSpPr>
          <p:nvPr>
            <p:ph type="sldNum" sz="quarter" idx="10"/>
          </p:nvPr>
        </p:nvSpPr>
        <p:spPr/>
        <p:txBody>
          <a:bodyPr/>
          <a:lstStyle/>
          <a:p>
            <a:fld id="{E71303EA-8081-40E8-9B19-6C287788F506}" type="slidenum">
              <a:rPr kumimoji="1" lang="ja-JP" altLang="en-US" smtClean="0"/>
              <a:t>24</a:t>
            </a:fld>
            <a:endParaRPr kumimoji="1" lang="ja-JP" altLang="en-US"/>
          </a:p>
        </p:txBody>
      </p:sp>
    </p:spTree>
    <p:extLst>
      <p:ext uri="{BB962C8B-B14F-4D97-AF65-F5344CB8AC3E}">
        <p14:creationId xmlns:p14="http://schemas.microsoft.com/office/powerpoint/2010/main" val="21433511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以前のサイトと大幅なレイアウト変更がなく引き続き使いやすいデザインを目指した</a:t>
            </a:r>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動きで</a:t>
            </a:r>
          </a:p>
          <a:p>
            <a:pPr marL="0" marR="0" indent="0" algn="l" defTabSz="914400" rtl="0" eaLnBrk="1" fontAlgn="auto" latinLnBrk="0" hangingPunct="1">
              <a:lnSpc>
                <a:spcPct val="100000"/>
              </a:lnSpc>
              <a:spcBef>
                <a:spcPts val="0"/>
              </a:spcBef>
              <a:spcAft>
                <a:spcPts val="0"/>
              </a:spcAft>
              <a:buClrTx/>
              <a:buSzTx/>
              <a:buFontTx/>
              <a:buNone/>
              <a:tabLst/>
              <a:defRPr/>
            </a:pPr>
            <a:endParaRPr kumimoji="1" lang="ja-JP" altLang="en-US"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E71303EA-8081-40E8-9B19-6C287788F506}" type="slidenum">
              <a:rPr kumimoji="1" lang="ja-JP" altLang="en-US" smtClean="0"/>
              <a:t>26</a:t>
            </a:fld>
            <a:endParaRPr kumimoji="1" lang="ja-JP" altLang="en-US"/>
          </a:p>
        </p:txBody>
      </p:sp>
    </p:spTree>
    <p:extLst>
      <p:ext uri="{BB962C8B-B14F-4D97-AF65-F5344CB8AC3E}">
        <p14:creationId xmlns:p14="http://schemas.microsoft.com/office/powerpoint/2010/main" val="20438170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ホームにレッスン紹介や講師紹介などの要約や一部を記載して、ホームを読み進めると教室の概要がわかるように。</a:t>
            </a:r>
            <a:endParaRPr kumimoji="1" lang="en-US" altLang="ja-JP" dirty="0" smtClean="0"/>
          </a:p>
          <a:p>
            <a:r>
              <a:rPr kumimoji="1" lang="ja-JP" altLang="en-US" dirty="0" smtClean="0"/>
              <a:t>ホームに情報が多く、すぐに別ページに飛ぶよりも離脱しづらくなる。</a:t>
            </a:r>
            <a:endParaRPr kumimoji="1" lang="en-US" altLang="ja-JP" dirty="0" smtClean="0"/>
          </a:p>
          <a:p>
            <a:r>
              <a:rPr kumimoji="1" lang="ja-JP" altLang="en-US" dirty="0" smtClean="0"/>
              <a:t>メインイメージで一番伝えたいことを伝えて、</a:t>
            </a:r>
            <a:r>
              <a:rPr kumimoji="1" lang="ja-JP" altLang="en-US" dirty="0" err="1" smtClean="0"/>
              <a:t>ほ</a:t>
            </a:r>
            <a:r>
              <a:rPr kumimoji="1" lang="ja-JP" altLang="en-US" dirty="0" smtClean="0"/>
              <a:t>のむ英会話で教室の説明をし、レッスン→講師→生徒さんの声、と読み進めて</a:t>
            </a:r>
            <a:endParaRPr kumimoji="1" lang="en-US" altLang="ja-JP" dirty="0" smtClean="0"/>
          </a:p>
          <a:p>
            <a:r>
              <a:rPr kumimoji="1" lang="ja-JP" altLang="en-US" dirty="0" smtClean="0"/>
              <a:t>興味を持ってもらってから無料体験の案内があり、そのあとにアクセスを記載している。</a:t>
            </a:r>
          </a:p>
          <a:p>
            <a:endParaRPr kumimoji="1" lang="ja-JP" altLang="en-US" dirty="0"/>
          </a:p>
        </p:txBody>
      </p:sp>
      <p:sp>
        <p:nvSpPr>
          <p:cNvPr id="4" name="スライド番号プレースホルダー 3"/>
          <p:cNvSpPr>
            <a:spLocks noGrp="1"/>
          </p:cNvSpPr>
          <p:nvPr>
            <p:ph type="sldNum" sz="quarter" idx="10"/>
          </p:nvPr>
        </p:nvSpPr>
        <p:spPr/>
        <p:txBody>
          <a:bodyPr/>
          <a:lstStyle/>
          <a:p>
            <a:fld id="{E71303EA-8081-40E8-9B19-6C287788F506}" type="slidenum">
              <a:rPr kumimoji="1" lang="ja-JP" altLang="en-US" smtClean="0"/>
              <a:t>12</a:t>
            </a:fld>
            <a:endParaRPr kumimoji="1" lang="ja-JP" altLang="en-US"/>
          </a:p>
        </p:txBody>
      </p:sp>
    </p:spTree>
    <p:extLst>
      <p:ext uri="{BB962C8B-B14F-4D97-AF65-F5344CB8AC3E}">
        <p14:creationId xmlns:p14="http://schemas.microsoft.com/office/powerpoint/2010/main" val="21554258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雰囲気を伝える写真とともにアピールポイント４点を紹介している。</a:t>
            </a:r>
            <a:endParaRPr kumimoji="1" lang="en-US" altLang="ja-JP" dirty="0" smtClean="0"/>
          </a:p>
          <a:p>
            <a:r>
              <a:rPr kumimoji="1" lang="ja-JP" altLang="en-US" dirty="0" smtClean="0"/>
              <a:t>一番伝えたい「一人一人に寄り添ったマンツーマンレッスン」から始まる。</a:t>
            </a:r>
            <a:endParaRPr kumimoji="1" lang="en-US" altLang="ja-JP" dirty="0" smtClean="0"/>
          </a:p>
          <a:p>
            <a:r>
              <a:rPr kumimoji="1" lang="ja-JP" altLang="en-US" dirty="0" smtClean="0"/>
              <a:t>人物の写真は子供だけの写真を使わず、大人が写る写真を使用。</a:t>
            </a:r>
          </a:p>
          <a:p>
            <a:endParaRPr kumimoji="1" lang="ja-JP" altLang="en-US" dirty="0"/>
          </a:p>
        </p:txBody>
      </p:sp>
      <p:sp>
        <p:nvSpPr>
          <p:cNvPr id="4" name="スライド番号プレースホルダー 3"/>
          <p:cNvSpPr>
            <a:spLocks noGrp="1"/>
          </p:cNvSpPr>
          <p:nvPr>
            <p:ph type="sldNum" sz="quarter" idx="10"/>
          </p:nvPr>
        </p:nvSpPr>
        <p:spPr/>
        <p:txBody>
          <a:bodyPr/>
          <a:lstStyle/>
          <a:p>
            <a:fld id="{E71303EA-8081-40E8-9B19-6C287788F506}" type="slidenum">
              <a:rPr kumimoji="1" lang="ja-JP" altLang="en-US" smtClean="0"/>
              <a:t>13</a:t>
            </a:fld>
            <a:endParaRPr kumimoji="1" lang="ja-JP" altLang="en-US"/>
          </a:p>
        </p:txBody>
      </p:sp>
    </p:spTree>
    <p:extLst>
      <p:ext uri="{BB962C8B-B14F-4D97-AF65-F5344CB8AC3E}">
        <p14:creationId xmlns:p14="http://schemas.microsoft.com/office/powerpoint/2010/main" val="8645252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楽しそう、親しみやすそうな写真を選んで使用。</a:t>
            </a:r>
          </a:p>
          <a:p>
            <a:endParaRPr kumimoji="1" lang="ja-JP" altLang="en-US" dirty="0"/>
          </a:p>
        </p:txBody>
      </p:sp>
      <p:sp>
        <p:nvSpPr>
          <p:cNvPr id="4" name="スライド番号プレースホルダー 3"/>
          <p:cNvSpPr>
            <a:spLocks noGrp="1"/>
          </p:cNvSpPr>
          <p:nvPr>
            <p:ph type="sldNum" sz="quarter" idx="10"/>
          </p:nvPr>
        </p:nvSpPr>
        <p:spPr/>
        <p:txBody>
          <a:bodyPr/>
          <a:lstStyle/>
          <a:p>
            <a:fld id="{E71303EA-8081-40E8-9B19-6C287788F506}" type="slidenum">
              <a:rPr kumimoji="1" lang="ja-JP" altLang="en-US" smtClean="0"/>
              <a:t>14</a:t>
            </a:fld>
            <a:endParaRPr kumimoji="1" lang="ja-JP" altLang="en-US"/>
          </a:p>
        </p:txBody>
      </p:sp>
    </p:spTree>
    <p:extLst>
      <p:ext uri="{BB962C8B-B14F-4D97-AF65-F5344CB8AC3E}">
        <p14:creationId xmlns:p14="http://schemas.microsoft.com/office/powerpoint/2010/main" val="15093111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smtClean="0"/>
              <a:t>各ページロゴをクリックするとホームにとびます</a:t>
            </a:r>
          </a:p>
          <a:p>
            <a:endParaRPr kumimoji="1" lang="ja-JP" altLang="en-US" dirty="0"/>
          </a:p>
        </p:txBody>
      </p:sp>
      <p:sp>
        <p:nvSpPr>
          <p:cNvPr id="4" name="スライド番号プレースホルダー 3"/>
          <p:cNvSpPr>
            <a:spLocks noGrp="1"/>
          </p:cNvSpPr>
          <p:nvPr>
            <p:ph type="sldNum" sz="quarter" idx="10"/>
          </p:nvPr>
        </p:nvSpPr>
        <p:spPr/>
        <p:txBody>
          <a:bodyPr/>
          <a:lstStyle/>
          <a:p>
            <a:fld id="{E71303EA-8081-40E8-9B19-6C287788F506}" type="slidenum">
              <a:rPr kumimoji="1" lang="ja-JP" altLang="en-US" smtClean="0"/>
              <a:t>16</a:t>
            </a:fld>
            <a:endParaRPr kumimoji="1" lang="ja-JP" altLang="en-US"/>
          </a:p>
        </p:txBody>
      </p:sp>
    </p:spTree>
    <p:extLst>
      <p:ext uri="{BB962C8B-B14F-4D97-AF65-F5344CB8AC3E}">
        <p14:creationId xmlns:p14="http://schemas.microsoft.com/office/powerpoint/2010/main" val="31806165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上部に常にナビゲーションがあることで、スクロールしていても、すぐに行きたいページに飛べて便利。</a:t>
            </a:r>
            <a:endParaRPr kumimoji="1" lang="en-US" altLang="ja-JP" dirty="0" smtClean="0"/>
          </a:p>
          <a:p>
            <a:r>
              <a:rPr kumimoji="1" lang="ja-JP" altLang="en-US" dirty="0" smtClean="0"/>
              <a:t>押しやすく、見ている内容の邪魔にならないサイズ、デザイン。</a:t>
            </a:r>
          </a:p>
          <a:p>
            <a:endParaRPr kumimoji="1" lang="ja-JP" altLang="en-US" dirty="0"/>
          </a:p>
        </p:txBody>
      </p:sp>
      <p:sp>
        <p:nvSpPr>
          <p:cNvPr id="4" name="スライド番号プレースホルダー 3"/>
          <p:cNvSpPr>
            <a:spLocks noGrp="1"/>
          </p:cNvSpPr>
          <p:nvPr>
            <p:ph type="sldNum" sz="quarter" idx="10"/>
          </p:nvPr>
        </p:nvSpPr>
        <p:spPr/>
        <p:txBody>
          <a:bodyPr/>
          <a:lstStyle/>
          <a:p>
            <a:fld id="{E71303EA-8081-40E8-9B19-6C287788F506}" type="slidenum">
              <a:rPr kumimoji="1" lang="ja-JP" altLang="en-US" smtClean="0"/>
              <a:t>17</a:t>
            </a:fld>
            <a:endParaRPr kumimoji="1" lang="ja-JP" altLang="en-US"/>
          </a:p>
        </p:txBody>
      </p:sp>
    </p:spTree>
    <p:extLst>
      <p:ext uri="{BB962C8B-B14F-4D97-AF65-F5344CB8AC3E}">
        <p14:creationId xmlns:p14="http://schemas.microsoft.com/office/powerpoint/2010/main" val="22003168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サイトの下部分にサイトマップを載せて、サイト全体が把握しやすいようにしている。</a:t>
            </a:r>
            <a:endParaRPr kumimoji="1" lang="en-US" altLang="ja-JP" dirty="0" smtClean="0"/>
          </a:p>
          <a:p>
            <a:r>
              <a:rPr kumimoji="1" lang="ja-JP" altLang="en-US" dirty="0" smtClean="0"/>
              <a:t>最新情報が更新される</a:t>
            </a:r>
            <a:r>
              <a:rPr kumimoji="1" lang="en-US" altLang="ja-JP" dirty="0" smtClean="0"/>
              <a:t>SNS</a:t>
            </a:r>
            <a:r>
              <a:rPr kumimoji="1" lang="ja-JP" altLang="en-US" dirty="0" err="1" smtClean="0"/>
              <a:t>への</a:t>
            </a:r>
            <a:r>
              <a:rPr kumimoji="1" lang="ja-JP" altLang="en-US" dirty="0" smtClean="0"/>
              <a:t>リンクと、よくある質問のページを記載。</a:t>
            </a:r>
            <a:endParaRPr kumimoji="1" lang="en-US" altLang="ja-JP" dirty="0" smtClean="0"/>
          </a:p>
          <a:p>
            <a:r>
              <a:rPr kumimoji="1" lang="ja-JP" altLang="en-US" dirty="0" smtClean="0"/>
              <a:t>サイトを見ていて探している情報が見つからないとき→サイトマップを確認したり、よくある質問を見たり、</a:t>
            </a:r>
            <a:r>
              <a:rPr kumimoji="1" lang="en-US" altLang="ja-JP" dirty="0" smtClean="0"/>
              <a:t>SNS</a:t>
            </a:r>
            <a:r>
              <a:rPr kumimoji="1" lang="ja-JP" altLang="en-US" dirty="0" smtClean="0"/>
              <a:t>を確認したり。</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E71303EA-8081-40E8-9B19-6C287788F506}" type="slidenum">
              <a:rPr kumimoji="1" lang="ja-JP" altLang="en-US" smtClean="0"/>
              <a:t>18</a:t>
            </a:fld>
            <a:endParaRPr kumimoji="1" lang="ja-JP" altLang="en-US"/>
          </a:p>
        </p:txBody>
      </p:sp>
    </p:spTree>
    <p:extLst>
      <p:ext uri="{BB962C8B-B14F-4D97-AF65-F5344CB8AC3E}">
        <p14:creationId xmlns:p14="http://schemas.microsoft.com/office/powerpoint/2010/main" val="21669565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コース数が多いが、コースごとのページに飛ぶのではなく、すべての情報が</a:t>
            </a:r>
            <a:r>
              <a:rPr kumimoji="1" lang="en-US" altLang="ja-JP" dirty="0" smtClean="0"/>
              <a:t>1</a:t>
            </a:r>
            <a:r>
              <a:rPr kumimoji="1" lang="ja-JP" altLang="en-US" dirty="0" smtClean="0"/>
              <a:t>ページで見れるようにした。</a:t>
            </a:r>
            <a:endParaRPr kumimoji="1" lang="en-US" altLang="ja-JP" dirty="0" smtClean="0"/>
          </a:p>
          <a:p>
            <a:r>
              <a:rPr kumimoji="1" lang="ja-JP" altLang="en-US" dirty="0" smtClean="0"/>
              <a:t>サイトからの離脱を防止し、コースを比較しやすい。</a:t>
            </a:r>
            <a:endParaRPr kumimoji="1" lang="en-US" altLang="ja-JP" dirty="0" smtClean="0"/>
          </a:p>
          <a:p>
            <a:r>
              <a:rPr kumimoji="1" lang="ja-JP" altLang="en-US" dirty="0" smtClean="0"/>
              <a:t>区切って色分けし、情報が多くても見づらくならないようにした。</a:t>
            </a:r>
            <a:endParaRPr kumimoji="1" lang="ja-JP" altLang="en-US" dirty="0"/>
          </a:p>
        </p:txBody>
      </p:sp>
      <p:sp>
        <p:nvSpPr>
          <p:cNvPr id="4" name="スライド番号プレースホルダー 3"/>
          <p:cNvSpPr>
            <a:spLocks noGrp="1"/>
          </p:cNvSpPr>
          <p:nvPr>
            <p:ph type="sldNum" sz="quarter" idx="10"/>
          </p:nvPr>
        </p:nvSpPr>
        <p:spPr/>
        <p:txBody>
          <a:bodyPr/>
          <a:lstStyle/>
          <a:p>
            <a:fld id="{E71303EA-8081-40E8-9B19-6C287788F506}" type="slidenum">
              <a:rPr kumimoji="1" lang="ja-JP" altLang="en-US" smtClean="0"/>
              <a:t>20</a:t>
            </a:fld>
            <a:endParaRPr kumimoji="1" lang="ja-JP" altLang="en-US"/>
          </a:p>
        </p:txBody>
      </p:sp>
    </p:spTree>
    <p:extLst>
      <p:ext uri="{BB962C8B-B14F-4D97-AF65-F5344CB8AC3E}">
        <p14:creationId xmlns:p14="http://schemas.microsoft.com/office/powerpoint/2010/main" val="1827027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写真を使用して、教室の雰囲気も伝えている。</a:t>
            </a:r>
          </a:p>
          <a:p>
            <a:endParaRPr kumimoji="1" lang="ja-JP" altLang="en-US" dirty="0"/>
          </a:p>
        </p:txBody>
      </p:sp>
      <p:sp>
        <p:nvSpPr>
          <p:cNvPr id="4" name="スライド番号プレースホルダー 3"/>
          <p:cNvSpPr>
            <a:spLocks noGrp="1"/>
          </p:cNvSpPr>
          <p:nvPr>
            <p:ph type="sldNum" sz="quarter" idx="10"/>
          </p:nvPr>
        </p:nvSpPr>
        <p:spPr/>
        <p:txBody>
          <a:bodyPr/>
          <a:lstStyle/>
          <a:p>
            <a:fld id="{E71303EA-8081-40E8-9B19-6C287788F506}" type="slidenum">
              <a:rPr kumimoji="1" lang="ja-JP" altLang="en-US" smtClean="0"/>
              <a:t>21</a:t>
            </a:fld>
            <a:endParaRPr kumimoji="1" lang="ja-JP" altLang="en-US"/>
          </a:p>
        </p:txBody>
      </p:sp>
    </p:spTree>
    <p:extLst>
      <p:ext uri="{BB962C8B-B14F-4D97-AF65-F5344CB8AC3E}">
        <p14:creationId xmlns:p14="http://schemas.microsoft.com/office/powerpoint/2010/main" val="27684170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143000" y="1122363"/>
            <a:ext cx="6858000" cy="2387600"/>
          </a:xfrm>
        </p:spPr>
        <p:txBody>
          <a:bodyPr anchor="b"/>
          <a:lstStyle>
            <a:lvl1pPr algn="ctr">
              <a:defRPr sz="4500"/>
            </a:lvl1pPr>
          </a:lstStyle>
          <a:p>
            <a:r>
              <a:rPr kumimoji="1" lang="ja-JP" altLang="en-US" smtClean="0"/>
              <a:t>マスター タイトルの書式設定</a:t>
            </a:r>
            <a:endParaRPr kumimoji="1" lang="ja-JP" altLang="en-US" dirty="0"/>
          </a:p>
        </p:txBody>
      </p:sp>
      <p:sp>
        <p:nvSpPr>
          <p:cNvPr id="3" name="サブタイトル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kumimoji="1" lang="ja-JP" altLang="en-US" smtClean="0"/>
              <a:t>マスター サブタイトルの書式設定</a:t>
            </a:r>
            <a:endParaRPr kumimoji="1" lang="ja-JP" altLang="en-US"/>
          </a:p>
        </p:txBody>
      </p:sp>
      <p:sp>
        <p:nvSpPr>
          <p:cNvPr id="4" name="日付プレースホルダー 3"/>
          <p:cNvSpPr>
            <a:spLocks noGrp="1"/>
          </p:cNvSpPr>
          <p:nvPr>
            <p:ph type="dt" sz="half" idx="10"/>
          </p:nvPr>
        </p:nvSpPr>
        <p:spPr/>
        <p:txBody>
          <a:bodyPr/>
          <a:lstStyle/>
          <a:p>
            <a:fld id="{B2C1C0D1-8ED4-49EF-A67D-8A7A26FADF21}" type="datetimeFigureOut">
              <a:rPr kumimoji="1" lang="ja-JP" altLang="en-US" smtClean="0"/>
              <a:t>2019/11/25</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4E2C9173-9E7D-4893-95FB-274373BFC6FF}" type="slidenum">
              <a:rPr kumimoji="1" lang="ja-JP" altLang="en-US" smtClean="0"/>
              <a:t>‹#›</a:t>
            </a:fld>
            <a:endParaRPr kumimoji="1" lang="ja-JP" altLang="en-US"/>
          </a:p>
        </p:txBody>
      </p:sp>
    </p:spTree>
    <p:extLst>
      <p:ext uri="{BB962C8B-B14F-4D97-AF65-F5344CB8AC3E}">
        <p14:creationId xmlns:p14="http://schemas.microsoft.com/office/powerpoint/2010/main" val="3739792160"/>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B2C1C0D1-8ED4-49EF-A67D-8A7A26FADF21}" type="datetimeFigureOut">
              <a:rPr kumimoji="1" lang="ja-JP" altLang="en-US" smtClean="0"/>
              <a:t>2019/11/25</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4E2C9173-9E7D-4893-95FB-274373BFC6FF}" type="slidenum">
              <a:rPr kumimoji="1" lang="ja-JP" altLang="en-US" smtClean="0"/>
              <a:t>‹#›</a:t>
            </a:fld>
            <a:endParaRPr kumimoji="1" lang="ja-JP" altLang="en-US"/>
          </a:p>
        </p:txBody>
      </p:sp>
    </p:spTree>
    <p:extLst>
      <p:ext uri="{BB962C8B-B14F-4D97-AF65-F5344CB8AC3E}">
        <p14:creationId xmlns:p14="http://schemas.microsoft.com/office/powerpoint/2010/main" val="3886355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6543675" y="365125"/>
            <a:ext cx="1971675" cy="5811838"/>
          </a:xfrm>
        </p:spPr>
        <p:txBody>
          <a:bodyPr vert="eaVert"/>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a:xfrm>
            <a:off x="628650" y="365125"/>
            <a:ext cx="5800725" cy="5811838"/>
          </a:xfrm>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B2C1C0D1-8ED4-49EF-A67D-8A7A26FADF21}" type="datetimeFigureOut">
              <a:rPr kumimoji="1" lang="ja-JP" altLang="en-US" smtClean="0"/>
              <a:t>2019/11/25</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4E2C9173-9E7D-4893-95FB-274373BFC6FF}" type="slidenum">
              <a:rPr kumimoji="1" lang="ja-JP" altLang="en-US" smtClean="0"/>
              <a:t>‹#›</a:t>
            </a:fld>
            <a:endParaRPr kumimoji="1" lang="ja-JP" altLang="en-US"/>
          </a:p>
        </p:txBody>
      </p:sp>
    </p:spTree>
    <p:extLst>
      <p:ext uri="{BB962C8B-B14F-4D97-AF65-F5344CB8AC3E}">
        <p14:creationId xmlns:p14="http://schemas.microsoft.com/office/powerpoint/2010/main" val="30592688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lvl1pPr>
              <a:defRPr sz="4000"/>
            </a:lvl1pPr>
          </a:lstStyle>
          <a:p>
            <a:r>
              <a:rPr kumimoji="1" lang="ja-JP" altLang="en-US" smtClean="0"/>
              <a:t>マスター タイトルの書式設定</a:t>
            </a:r>
            <a:endParaRPr kumimoji="1" lang="ja-JP" altLang="en-US" dirty="0"/>
          </a:p>
        </p:txBody>
      </p:sp>
      <p:sp>
        <p:nvSpPr>
          <p:cNvPr id="3" name="コンテンツ プレースホルダー 2"/>
          <p:cNvSpPr>
            <a:spLocks noGrp="1"/>
          </p:cNvSpPr>
          <p:nvPr>
            <p:ph idx="1"/>
          </p:nvPr>
        </p:nvSpPr>
        <p:spPr/>
        <p:txBody>
          <a:bodyPr/>
          <a:lstStyle>
            <a:lvl1pPr>
              <a:defRPr sz="3600"/>
            </a:lvl1pPr>
            <a:lvl2pPr>
              <a:defRPr sz="3200"/>
            </a:lvl2pPr>
            <a:lvl3pPr>
              <a:defRPr sz="2800"/>
            </a:lvl3pPr>
            <a:lvl4pPr>
              <a:defRPr sz="2400"/>
            </a:lvl4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dirty="0"/>
          </a:p>
        </p:txBody>
      </p:sp>
      <p:sp>
        <p:nvSpPr>
          <p:cNvPr id="4" name="日付プレースホルダー 3"/>
          <p:cNvSpPr>
            <a:spLocks noGrp="1"/>
          </p:cNvSpPr>
          <p:nvPr>
            <p:ph type="dt" sz="half" idx="10"/>
          </p:nvPr>
        </p:nvSpPr>
        <p:spPr/>
        <p:txBody>
          <a:bodyPr/>
          <a:lstStyle/>
          <a:p>
            <a:fld id="{B2C1C0D1-8ED4-49EF-A67D-8A7A26FADF21}" type="datetimeFigureOut">
              <a:rPr kumimoji="1" lang="ja-JP" altLang="en-US" smtClean="0"/>
              <a:t>2019/11/25</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4E2C9173-9E7D-4893-95FB-274373BFC6FF}" type="slidenum">
              <a:rPr kumimoji="1" lang="ja-JP" altLang="en-US" smtClean="0"/>
              <a:t>‹#›</a:t>
            </a:fld>
            <a:endParaRPr kumimoji="1" lang="ja-JP" altLang="en-US"/>
          </a:p>
        </p:txBody>
      </p:sp>
    </p:spTree>
    <p:extLst>
      <p:ext uri="{BB962C8B-B14F-4D97-AF65-F5344CB8AC3E}">
        <p14:creationId xmlns:p14="http://schemas.microsoft.com/office/powerpoint/2010/main" val="1403445252"/>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623888" y="1709739"/>
            <a:ext cx="7886700" cy="2852737"/>
          </a:xfrm>
        </p:spPr>
        <p:txBody>
          <a:bodyPr anchor="b"/>
          <a:lstStyle>
            <a:lvl1pPr>
              <a:defRPr sz="4500"/>
            </a:lvl1p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kumimoji="1" lang="ja-JP" altLang="en-US" smtClean="0"/>
              <a:t>マスター テキストの書式設定</a:t>
            </a:r>
          </a:p>
        </p:txBody>
      </p:sp>
      <p:sp>
        <p:nvSpPr>
          <p:cNvPr id="4" name="日付プレースホルダー 3"/>
          <p:cNvSpPr>
            <a:spLocks noGrp="1"/>
          </p:cNvSpPr>
          <p:nvPr>
            <p:ph type="dt" sz="half" idx="10"/>
          </p:nvPr>
        </p:nvSpPr>
        <p:spPr/>
        <p:txBody>
          <a:bodyPr/>
          <a:lstStyle/>
          <a:p>
            <a:fld id="{B2C1C0D1-8ED4-49EF-A67D-8A7A26FADF21}" type="datetimeFigureOut">
              <a:rPr kumimoji="1" lang="ja-JP" altLang="en-US" smtClean="0"/>
              <a:t>2019/11/25</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4E2C9173-9E7D-4893-95FB-274373BFC6FF}" type="slidenum">
              <a:rPr kumimoji="1" lang="ja-JP" altLang="en-US" smtClean="0"/>
              <a:t>‹#›</a:t>
            </a:fld>
            <a:endParaRPr kumimoji="1" lang="ja-JP" altLang="en-US"/>
          </a:p>
        </p:txBody>
      </p:sp>
    </p:spTree>
    <p:extLst>
      <p:ext uri="{BB962C8B-B14F-4D97-AF65-F5344CB8AC3E}">
        <p14:creationId xmlns:p14="http://schemas.microsoft.com/office/powerpoint/2010/main" val="16686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sz="half" idx="1"/>
          </p:nvPr>
        </p:nvSpPr>
        <p:spPr>
          <a:xfrm>
            <a:off x="628650" y="1825625"/>
            <a:ext cx="3886200" cy="435133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コンテンツ プレースホルダー 3"/>
          <p:cNvSpPr>
            <a:spLocks noGrp="1"/>
          </p:cNvSpPr>
          <p:nvPr>
            <p:ph sz="half" idx="2"/>
          </p:nvPr>
        </p:nvSpPr>
        <p:spPr>
          <a:xfrm>
            <a:off x="4629150" y="1825625"/>
            <a:ext cx="3886200" cy="435133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日付プレースホルダー 4"/>
          <p:cNvSpPr>
            <a:spLocks noGrp="1"/>
          </p:cNvSpPr>
          <p:nvPr>
            <p:ph type="dt" sz="half" idx="10"/>
          </p:nvPr>
        </p:nvSpPr>
        <p:spPr/>
        <p:txBody>
          <a:bodyPr/>
          <a:lstStyle/>
          <a:p>
            <a:fld id="{B2C1C0D1-8ED4-49EF-A67D-8A7A26FADF21}" type="datetimeFigureOut">
              <a:rPr kumimoji="1" lang="ja-JP" altLang="en-US" smtClean="0"/>
              <a:t>2019/11/25</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4E2C9173-9E7D-4893-95FB-274373BFC6FF}" type="slidenum">
              <a:rPr kumimoji="1" lang="ja-JP" altLang="en-US" smtClean="0"/>
              <a:t>‹#›</a:t>
            </a:fld>
            <a:endParaRPr kumimoji="1" lang="ja-JP" altLang="en-US"/>
          </a:p>
        </p:txBody>
      </p:sp>
    </p:spTree>
    <p:extLst>
      <p:ext uri="{BB962C8B-B14F-4D97-AF65-F5344CB8AC3E}">
        <p14:creationId xmlns:p14="http://schemas.microsoft.com/office/powerpoint/2010/main" val="22902117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629841" y="365126"/>
            <a:ext cx="7886700" cy="1325563"/>
          </a:xfrm>
        </p:spPr>
        <p:txBody>
          <a:body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kumimoji="1" lang="ja-JP" altLang="en-US" smtClean="0"/>
              <a:t>マスター テキストの書式設定</a:t>
            </a:r>
          </a:p>
        </p:txBody>
      </p:sp>
      <p:sp>
        <p:nvSpPr>
          <p:cNvPr id="4" name="コンテンツ プレースホルダー 3"/>
          <p:cNvSpPr>
            <a:spLocks noGrp="1"/>
          </p:cNvSpPr>
          <p:nvPr>
            <p:ph sz="half" idx="2"/>
          </p:nvPr>
        </p:nvSpPr>
        <p:spPr>
          <a:xfrm>
            <a:off x="629842" y="2505075"/>
            <a:ext cx="3868340" cy="368458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テキスト プレースホルダー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kumimoji="1" lang="ja-JP" altLang="en-US" smtClean="0"/>
              <a:t>マスター テキストの書式設定</a:t>
            </a:r>
          </a:p>
        </p:txBody>
      </p:sp>
      <p:sp>
        <p:nvSpPr>
          <p:cNvPr id="6" name="コンテンツ プレースホルダー 5"/>
          <p:cNvSpPr>
            <a:spLocks noGrp="1"/>
          </p:cNvSpPr>
          <p:nvPr>
            <p:ph sz="quarter" idx="4"/>
          </p:nvPr>
        </p:nvSpPr>
        <p:spPr>
          <a:xfrm>
            <a:off x="4629150" y="2505075"/>
            <a:ext cx="3887391" cy="368458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7" name="日付プレースホルダー 6"/>
          <p:cNvSpPr>
            <a:spLocks noGrp="1"/>
          </p:cNvSpPr>
          <p:nvPr>
            <p:ph type="dt" sz="half" idx="10"/>
          </p:nvPr>
        </p:nvSpPr>
        <p:spPr/>
        <p:txBody>
          <a:bodyPr/>
          <a:lstStyle/>
          <a:p>
            <a:fld id="{B2C1C0D1-8ED4-49EF-A67D-8A7A26FADF21}" type="datetimeFigureOut">
              <a:rPr kumimoji="1" lang="ja-JP" altLang="en-US" smtClean="0"/>
              <a:t>2019/11/25</a:t>
            </a:fld>
            <a:endParaRPr kumimoji="1" lang="ja-JP" altLang="en-US"/>
          </a:p>
        </p:txBody>
      </p:sp>
      <p:sp>
        <p:nvSpPr>
          <p:cNvPr id="8" name="フッター プレースホルダー 7"/>
          <p:cNvSpPr>
            <a:spLocks noGrp="1"/>
          </p:cNvSpPr>
          <p:nvPr>
            <p:ph type="ftr" sz="quarter" idx="11"/>
          </p:nvPr>
        </p:nvSpPr>
        <p:spPr/>
        <p:txBody>
          <a:bodyPr/>
          <a:lstStyle/>
          <a:p>
            <a:endParaRPr kumimoji="1" lang="ja-JP" altLang="en-US"/>
          </a:p>
        </p:txBody>
      </p:sp>
      <p:sp>
        <p:nvSpPr>
          <p:cNvPr id="9" name="スライド番号プレースホルダー 8"/>
          <p:cNvSpPr>
            <a:spLocks noGrp="1"/>
          </p:cNvSpPr>
          <p:nvPr>
            <p:ph type="sldNum" sz="quarter" idx="12"/>
          </p:nvPr>
        </p:nvSpPr>
        <p:spPr/>
        <p:txBody>
          <a:bodyPr/>
          <a:lstStyle/>
          <a:p>
            <a:fld id="{4E2C9173-9E7D-4893-95FB-274373BFC6FF}" type="slidenum">
              <a:rPr kumimoji="1" lang="ja-JP" altLang="en-US" smtClean="0"/>
              <a:t>‹#›</a:t>
            </a:fld>
            <a:endParaRPr kumimoji="1" lang="ja-JP" altLang="en-US"/>
          </a:p>
        </p:txBody>
      </p:sp>
    </p:spTree>
    <p:extLst>
      <p:ext uri="{BB962C8B-B14F-4D97-AF65-F5344CB8AC3E}">
        <p14:creationId xmlns:p14="http://schemas.microsoft.com/office/powerpoint/2010/main" val="16436246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日付プレースホルダー 2"/>
          <p:cNvSpPr>
            <a:spLocks noGrp="1"/>
          </p:cNvSpPr>
          <p:nvPr>
            <p:ph type="dt" sz="half" idx="10"/>
          </p:nvPr>
        </p:nvSpPr>
        <p:spPr/>
        <p:txBody>
          <a:bodyPr/>
          <a:lstStyle/>
          <a:p>
            <a:fld id="{B2C1C0D1-8ED4-49EF-A67D-8A7A26FADF21}" type="datetimeFigureOut">
              <a:rPr kumimoji="1" lang="ja-JP" altLang="en-US" smtClean="0"/>
              <a:t>2019/11/25</a:t>
            </a:fld>
            <a:endParaRPr kumimoji="1" lang="ja-JP" altLang="en-US"/>
          </a:p>
        </p:txBody>
      </p:sp>
      <p:sp>
        <p:nvSpPr>
          <p:cNvPr id="4" name="フッター プレースホルダー 3"/>
          <p:cNvSpPr>
            <a:spLocks noGrp="1"/>
          </p:cNvSpPr>
          <p:nvPr>
            <p:ph type="ftr" sz="quarter" idx="11"/>
          </p:nvPr>
        </p:nvSpPr>
        <p:spPr/>
        <p:txBody>
          <a:bodyPr/>
          <a:lstStyle/>
          <a:p>
            <a:endParaRPr kumimoji="1" lang="ja-JP" altLang="en-US"/>
          </a:p>
        </p:txBody>
      </p:sp>
      <p:sp>
        <p:nvSpPr>
          <p:cNvPr id="5" name="スライド番号プレースホルダー 4"/>
          <p:cNvSpPr>
            <a:spLocks noGrp="1"/>
          </p:cNvSpPr>
          <p:nvPr>
            <p:ph type="sldNum" sz="quarter" idx="12"/>
          </p:nvPr>
        </p:nvSpPr>
        <p:spPr/>
        <p:txBody>
          <a:bodyPr/>
          <a:lstStyle/>
          <a:p>
            <a:fld id="{4E2C9173-9E7D-4893-95FB-274373BFC6FF}" type="slidenum">
              <a:rPr kumimoji="1" lang="ja-JP" altLang="en-US" smtClean="0"/>
              <a:t>‹#›</a:t>
            </a:fld>
            <a:endParaRPr kumimoji="1" lang="ja-JP" altLang="en-US"/>
          </a:p>
        </p:txBody>
      </p:sp>
    </p:spTree>
    <p:extLst>
      <p:ext uri="{BB962C8B-B14F-4D97-AF65-F5344CB8AC3E}">
        <p14:creationId xmlns:p14="http://schemas.microsoft.com/office/powerpoint/2010/main" val="13954940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fld id="{B2C1C0D1-8ED4-49EF-A67D-8A7A26FADF21}" type="datetimeFigureOut">
              <a:rPr kumimoji="1" lang="ja-JP" altLang="en-US" smtClean="0"/>
              <a:t>2019/11/25</a:t>
            </a:fld>
            <a:endParaRPr kumimoji="1" lang="ja-JP" altLang="en-US"/>
          </a:p>
        </p:txBody>
      </p:sp>
      <p:sp>
        <p:nvSpPr>
          <p:cNvPr id="3" name="フッター プレースホルダー 2"/>
          <p:cNvSpPr>
            <a:spLocks noGrp="1"/>
          </p:cNvSpPr>
          <p:nvPr>
            <p:ph type="ftr" sz="quarter" idx="1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4E2C9173-9E7D-4893-95FB-274373BFC6FF}" type="slidenum">
              <a:rPr kumimoji="1" lang="ja-JP" altLang="en-US" smtClean="0"/>
              <a:t>‹#›</a:t>
            </a:fld>
            <a:endParaRPr kumimoji="1" lang="ja-JP" altLang="en-US"/>
          </a:p>
        </p:txBody>
      </p:sp>
    </p:spTree>
    <p:extLst>
      <p:ext uri="{BB962C8B-B14F-4D97-AF65-F5344CB8AC3E}">
        <p14:creationId xmlns:p14="http://schemas.microsoft.com/office/powerpoint/2010/main" val="28911471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629841" y="457200"/>
            <a:ext cx="2949178" cy="1600200"/>
          </a:xfrm>
        </p:spPr>
        <p:txBody>
          <a:bodyPr anchor="b"/>
          <a:lstStyle>
            <a:lvl1pPr>
              <a:defRPr sz="2400"/>
            </a:lvl1p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テキスト プレースホルダー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fld id="{B2C1C0D1-8ED4-49EF-A67D-8A7A26FADF21}" type="datetimeFigureOut">
              <a:rPr kumimoji="1" lang="ja-JP" altLang="en-US" smtClean="0"/>
              <a:t>2019/11/25</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4E2C9173-9E7D-4893-95FB-274373BFC6FF}" type="slidenum">
              <a:rPr kumimoji="1" lang="ja-JP" altLang="en-US" smtClean="0"/>
              <a:t>‹#›</a:t>
            </a:fld>
            <a:endParaRPr kumimoji="1" lang="ja-JP" altLang="en-US"/>
          </a:p>
        </p:txBody>
      </p:sp>
    </p:spTree>
    <p:extLst>
      <p:ext uri="{BB962C8B-B14F-4D97-AF65-F5344CB8AC3E}">
        <p14:creationId xmlns:p14="http://schemas.microsoft.com/office/powerpoint/2010/main" val="38508923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629841" y="457200"/>
            <a:ext cx="2949178" cy="1600200"/>
          </a:xfrm>
        </p:spPr>
        <p:txBody>
          <a:bodyPr anchor="b"/>
          <a:lstStyle>
            <a:lvl1pPr>
              <a:defRPr sz="2400"/>
            </a:lvl1pPr>
          </a:lstStyle>
          <a:p>
            <a:r>
              <a:rPr kumimoji="1" lang="ja-JP" altLang="en-US" smtClean="0"/>
              <a:t>マスター タイトルの書式設定</a:t>
            </a:r>
            <a:endParaRPr kumimoji="1" lang="ja-JP" altLang="en-US"/>
          </a:p>
        </p:txBody>
      </p:sp>
      <p:sp>
        <p:nvSpPr>
          <p:cNvPr id="3" name="図プレースホルダー 2"/>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kumimoji="1" lang="ja-JP" altLang="en-US" smtClean="0"/>
              <a:t>図を追加</a:t>
            </a:r>
            <a:endParaRPr kumimoji="1" lang="ja-JP" altLang="en-US"/>
          </a:p>
        </p:txBody>
      </p:sp>
      <p:sp>
        <p:nvSpPr>
          <p:cNvPr id="4" name="テキスト プレースホルダー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fld id="{B2C1C0D1-8ED4-49EF-A67D-8A7A26FADF21}" type="datetimeFigureOut">
              <a:rPr kumimoji="1" lang="ja-JP" altLang="en-US" smtClean="0"/>
              <a:t>2019/11/25</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4E2C9173-9E7D-4893-95FB-274373BFC6FF}" type="slidenum">
              <a:rPr kumimoji="1" lang="ja-JP" altLang="en-US" smtClean="0"/>
              <a:t>‹#›</a:t>
            </a:fld>
            <a:endParaRPr kumimoji="1" lang="ja-JP" altLang="en-US"/>
          </a:p>
        </p:txBody>
      </p:sp>
    </p:spTree>
    <p:extLst>
      <p:ext uri="{BB962C8B-B14F-4D97-AF65-F5344CB8AC3E}">
        <p14:creationId xmlns:p14="http://schemas.microsoft.com/office/powerpoint/2010/main" val="40497467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B2C1C0D1-8ED4-49EF-A67D-8A7A26FADF21}" type="datetimeFigureOut">
              <a:rPr kumimoji="1" lang="ja-JP" altLang="en-US" smtClean="0"/>
              <a:t>2019/11/25</a:t>
            </a:fld>
            <a:endParaRPr kumimoji="1" lang="ja-JP" altLang="en-US"/>
          </a:p>
        </p:txBody>
      </p:sp>
      <p:sp>
        <p:nvSpPr>
          <p:cNvPr id="5" name="フッター プレースホルダー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kumimoji="1" lang="ja-JP" altLang="en-US"/>
          </a:p>
        </p:txBody>
      </p:sp>
      <p:sp>
        <p:nvSpPr>
          <p:cNvPr id="6" name="スライド番号プレースホルダー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4E2C9173-9E7D-4893-95FB-274373BFC6FF}" type="slidenum">
              <a:rPr kumimoji="1" lang="ja-JP" altLang="en-US" smtClean="0"/>
              <a:t>‹#›</a:t>
            </a:fld>
            <a:endParaRPr kumimoji="1" lang="ja-JP" altLang="en-US"/>
          </a:p>
        </p:txBody>
      </p:sp>
      <p:cxnSp>
        <p:nvCxnSpPr>
          <p:cNvPr id="7" name="直線コネクタ 6"/>
          <p:cNvCxnSpPr/>
          <p:nvPr userDrawn="1"/>
        </p:nvCxnSpPr>
        <p:spPr>
          <a:xfrm>
            <a:off x="428625" y="0"/>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直線コネクタ 7"/>
          <p:cNvCxnSpPr/>
          <p:nvPr userDrawn="1"/>
        </p:nvCxnSpPr>
        <p:spPr>
          <a:xfrm>
            <a:off x="8696325" y="0"/>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直線コネクタ 8"/>
          <p:cNvCxnSpPr/>
          <p:nvPr userDrawn="1"/>
        </p:nvCxnSpPr>
        <p:spPr>
          <a:xfrm>
            <a:off x="0" y="447675"/>
            <a:ext cx="9144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直線コネクタ 9"/>
          <p:cNvCxnSpPr/>
          <p:nvPr userDrawn="1"/>
        </p:nvCxnSpPr>
        <p:spPr>
          <a:xfrm>
            <a:off x="-9525" y="6419850"/>
            <a:ext cx="91440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84637102"/>
      </p:ext>
    </p:extLst>
  </p:cSld>
  <p:clrMap bg1="lt1" tx1="dk1" bg2="lt2" tx2="dk2" accent1="accent1" accent2="accent2" accent3="accent3" accent4="accent4" accent5="accent5" accent6="accent6" hlink="hlink" folHlink="folHlink"/>
  <p:sldLayoutIdLst>
    <p:sldLayoutId id="2147484168" r:id="rId1"/>
    <p:sldLayoutId id="2147484169" r:id="rId2"/>
    <p:sldLayoutId id="2147484170" r:id="rId3"/>
    <p:sldLayoutId id="2147484171" r:id="rId4"/>
    <p:sldLayoutId id="2147484172" r:id="rId5"/>
    <p:sldLayoutId id="2147484173" r:id="rId6"/>
    <p:sldLayoutId id="2147484174" r:id="rId7"/>
    <p:sldLayoutId id="2147484175" r:id="rId8"/>
    <p:sldLayoutId id="2147484176" r:id="rId9"/>
    <p:sldLayoutId id="2147484177" r:id="rId10"/>
    <p:sldLayoutId id="2147484178" r:id="rId11"/>
  </p:sldLayoutIdLst>
  <p:timing>
    <p:tnLst>
      <p:par>
        <p:cTn id="1" dur="indefinite" restart="never" nodeType="tmRoot"/>
      </p:par>
    </p:tnLst>
  </p:timing>
  <p:txStyles>
    <p:titleStyle>
      <a:lvl1pPr algn="l" defTabSz="685800" rtl="0" eaLnBrk="1" latinLnBrk="0" hangingPunct="1">
        <a:lnSpc>
          <a:spcPct val="90000"/>
        </a:lnSpc>
        <a:spcBef>
          <a:spcPct val="0"/>
        </a:spcBef>
        <a:buNone/>
        <a:defRPr kumimoji="1"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p:bodyStyle>
    <p:otherStyle>
      <a:defPPr>
        <a:defRPr lang="ja-JP"/>
      </a:defPPr>
      <a:lvl1pPr marL="0" algn="l" defTabSz="685800" rtl="0" eaLnBrk="1" latinLnBrk="0" hangingPunct="1">
        <a:defRPr kumimoji="1" sz="1350" kern="1200">
          <a:solidFill>
            <a:schemeClr val="tx1"/>
          </a:solidFill>
          <a:latin typeface="+mn-lt"/>
          <a:ea typeface="+mn-ea"/>
          <a:cs typeface="+mn-cs"/>
        </a:defRPr>
      </a:lvl1pPr>
      <a:lvl2pPr marL="342900" algn="l" defTabSz="685800" rtl="0" eaLnBrk="1" latinLnBrk="0" hangingPunct="1">
        <a:defRPr kumimoji="1" sz="1350" kern="1200">
          <a:solidFill>
            <a:schemeClr val="tx1"/>
          </a:solidFill>
          <a:latin typeface="+mn-lt"/>
          <a:ea typeface="+mn-ea"/>
          <a:cs typeface="+mn-cs"/>
        </a:defRPr>
      </a:lvl2pPr>
      <a:lvl3pPr marL="685800" algn="l" defTabSz="685800" rtl="0" eaLnBrk="1" latinLnBrk="0" hangingPunct="1">
        <a:defRPr kumimoji="1" sz="1350" kern="1200">
          <a:solidFill>
            <a:schemeClr val="tx1"/>
          </a:solidFill>
          <a:latin typeface="+mn-lt"/>
          <a:ea typeface="+mn-ea"/>
          <a:cs typeface="+mn-cs"/>
        </a:defRPr>
      </a:lvl3pPr>
      <a:lvl4pPr marL="1028700" algn="l" defTabSz="685800" rtl="0" eaLnBrk="1" latinLnBrk="0" hangingPunct="1">
        <a:defRPr kumimoji="1" sz="1350" kern="1200">
          <a:solidFill>
            <a:schemeClr val="tx1"/>
          </a:solidFill>
          <a:latin typeface="+mn-lt"/>
          <a:ea typeface="+mn-ea"/>
          <a:cs typeface="+mn-cs"/>
        </a:defRPr>
      </a:lvl4pPr>
      <a:lvl5pPr marL="1371600" algn="l" defTabSz="685800" rtl="0" eaLnBrk="1" latinLnBrk="0" hangingPunct="1">
        <a:defRPr kumimoji="1" sz="1350" kern="1200">
          <a:solidFill>
            <a:schemeClr val="tx1"/>
          </a:solidFill>
          <a:latin typeface="+mn-lt"/>
          <a:ea typeface="+mn-ea"/>
          <a:cs typeface="+mn-cs"/>
        </a:defRPr>
      </a:lvl5pPr>
      <a:lvl6pPr marL="1714500" algn="l" defTabSz="685800" rtl="0" eaLnBrk="1" latinLnBrk="0" hangingPunct="1">
        <a:defRPr kumimoji="1" sz="1350" kern="1200">
          <a:solidFill>
            <a:schemeClr val="tx1"/>
          </a:solidFill>
          <a:latin typeface="+mn-lt"/>
          <a:ea typeface="+mn-ea"/>
          <a:cs typeface="+mn-cs"/>
        </a:defRPr>
      </a:lvl6pPr>
      <a:lvl7pPr marL="2057400" algn="l" defTabSz="685800" rtl="0" eaLnBrk="1" latinLnBrk="0" hangingPunct="1">
        <a:defRPr kumimoji="1" sz="1350" kern="1200">
          <a:solidFill>
            <a:schemeClr val="tx1"/>
          </a:solidFill>
          <a:latin typeface="+mn-lt"/>
          <a:ea typeface="+mn-ea"/>
          <a:cs typeface="+mn-cs"/>
        </a:defRPr>
      </a:lvl7pPr>
      <a:lvl8pPr marL="2400300" algn="l" defTabSz="685800" rtl="0" eaLnBrk="1" latinLnBrk="0" hangingPunct="1">
        <a:defRPr kumimoji="1" sz="1350" kern="1200">
          <a:solidFill>
            <a:schemeClr val="tx1"/>
          </a:solidFill>
          <a:latin typeface="+mn-lt"/>
          <a:ea typeface="+mn-ea"/>
          <a:cs typeface="+mn-cs"/>
        </a:defRPr>
      </a:lvl8pPr>
      <a:lvl9pPr marL="2743200" algn="l" defTabSz="685800" rtl="0" eaLnBrk="1" latinLnBrk="0" hangingPunct="1">
        <a:defRPr kumimoji="1"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tmp"/><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image" Target="../media/image12.tmp"/><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diagramData" Target="../diagrams/data3.xml"/><Relationship Id="rId3" Type="http://schemas.openxmlformats.org/officeDocument/2006/relationships/diagramData" Target="../diagrams/data2.xml"/><Relationship Id="rId7" Type="http://schemas.microsoft.com/office/2007/relationships/diagramDrawing" Target="../diagrams/drawing2.xml"/><Relationship Id="rId12" Type="http://schemas.microsoft.com/office/2007/relationships/diagramDrawing" Target="../diagrams/drawing3.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Colors" Target="../diagrams/colors2.xml"/><Relationship Id="rId11" Type="http://schemas.openxmlformats.org/officeDocument/2006/relationships/diagramColors" Target="../diagrams/colors3.xml"/><Relationship Id="rId5" Type="http://schemas.openxmlformats.org/officeDocument/2006/relationships/diagramQuickStyle" Target="../diagrams/quickStyle2.xml"/><Relationship Id="rId10" Type="http://schemas.openxmlformats.org/officeDocument/2006/relationships/diagramQuickStyle" Target="../diagrams/quickStyle3.xml"/><Relationship Id="rId4" Type="http://schemas.openxmlformats.org/officeDocument/2006/relationships/diagramLayout" Target="../diagrams/layout2.xml"/><Relationship Id="rId9" Type="http://schemas.openxmlformats.org/officeDocument/2006/relationships/diagramLayout" Target="../diagrams/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tmp"/><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45455" y="1024996"/>
            <a:ext cx="4253090" cy="4253090"/>
          </a:xfrm>
          <a:prstGeom prst="rect">
            <a:avLst/>
          </a:prstGeom>
        </p:spPr>
      </p:pic>
    </p:spTree>
    <p:extLst>
      <p:ext uri="{BB962C8B-B14F-4D97-AF65-F5344CB8AC3E}">
        <p14:creationId xmlns:p14="http://schemas.microsoft.com/office/powerpoint/2010/main" val="127723086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sz="4000" dirty="0"/>
              <a:t>ホームのデザインコンセプト</a:t>
            </a:r>
            <a:endParaRPr lang="en-US" altLang="ja-JP" sz="4000" dirty="0"/>
          </a:p>
        </p:txBody>
      </p:sp>
      <p:sp>
        <p:nvSpPr>
          <p:cNvPr id="3" name="コンテンツ プレースホルダー 2"/>
          <p:cNvSpPr>
            <a:spLocks noGrp="1"/>
          </p:cNvSpPr>
          <p:nvPr>
            <p:ph idx="1"/>
          </p:nvPr>
        </p:nvSpPr>
        <p:spPr/>
        <p:txBody>
          <a:bodyPr>
            <a:normAutofit/>
          </a:bodyPr>
          <a:lstStyle/>
          <a:p>
            <a:pPr marL="0" indent="0">
              <a:buNone/>
            </a:pPr>
            <a:r>
              <a:rPr lang="en-US" altLang="ja-JP" dirty="0" smtClean="0"/>
              <a:t>…</a:t>
            </a:r>
            <a:r>
              <a:rPr kumimoji="1" lang="ja-JP" altLang="en-US" dirty="0" smtClean="0"/>
              <a:t>英会話教室の概要がわかるようにレイアウト</a:t>
            </a:r>
            <a:endParaRPr kumimoji="1" lang="en-US" altLang="ja-JP" dirty="0" smtClean="0"/>
          </a:p>
          <a:p>
            <a:pPr marL="0" indent="0">
              <a:buNone/>
            </a:pPr>
            <a:endParaRPr lang="en-US" altLang="ja-JP" dirty="0" smtClean="0"/>
          </a:p>
          <a:p>
            <a:pPr marL="0" indent="0">
              <a:buNone/>
            </a:pPr>
            <a:r>
              <a:rPr lang="ja-JP" altLang="en-US" dirty="0" smtClean="0"/>
              <a:t>ホームのページがよくみられてる</a:t>
            </a:r>
            <a:endParaRPr lang="en-US" altLang="ja-JP" dirty="0" smtClean="0"/>
          </a:p>
          <a:p>
            <a:pPr marL="0" indent="0">
              <a:buNone/>
            </a:pPr>
            <a:r>
              <a:rPr lang="ja-JP" altLang="en-US" dirty="0" smtClean="0"/>
              <a:t>ホームページからの離脱を防ぐため</a:t>
            </a:r>
            <a:endParaRPr kumimoji="1" lang="ja-JP" altLang="en-US" dirty="0"/>
          </a:p>
        </p:txBody>
      </p:sp>
    </p:spTree>
    <p:extLst>
      <p:ext uri="{BB962C8B-B14F-4D97-AF65-F5344CB8AC3E}">
        <p14:creationId xmlns:p14="http://schemas.microsoft.com/office/powerpoint/2010/main" val="21155345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477479" y="600074"/>
            <a:ext cx="8180743" cy="5491163"/>
          </a:xfrm>
        </p:spPr>
        <p:txBody>
          <a:bodyPr>
            <a:normAutofit/>
          </a:bodyPr>
          <a:lstStyle/>
          <a:p>
            <a:pPr marL="0" indent="0">
              <a:buNone/>
            </a:pPr>
            <a:r>
              <a:rPr lang="ja-JP" altLang="en-US" sz="3400" dirty="0" smtClean="0">
                <a:latin typeface="メイリオ" panose="020B0604030504040204" pitchFamily="50" charset="-128"/>
                <a:ea typeface="メイリオ" panose="020B0604030504040204" pitchFamily="50" charset="-128"/>
              </a:rPr>
              <a:t>ファーストビュー</a:t>
            </a:r>
            <a:endParaRPr lang="en-US" altLang="ja-JP" sz="3400" dirty="0" smtClean="0">
              <a:latin typeface="メイリオ" panose="020B0604030504040204" pitchFamily="50" charset="-128"/>
              <a:ea typeface="メイリオ" panose="020B0604030504040204" pitchFamily="50" charset="-128"/>
            </a:endParaRPr>
          </a:p>
        </p:txBody>
      </p:sp>
      <p:pic>
        <p:nvPicPr>
          <p:cNvPr id="10" name="図 9" descr="画面の領域"/>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3631" y="1149179"/>
            <a:ext cx="6228437" cy="4351509"/>
          </a:xfrm>
          <a:prstGeom prst="rect">
            <a:avLst/>
          </a:prstGeom>
        </p:spPr>
      </p:pic>
      <p:sp>
        <p:nvSpPr>
          <p:cNvPr id="11" name="テキスト ボックス 10"/>
          <p:cNvSpPr txBox="1"/>
          <p:nvPr/>
        </p:nvSpPr>
        <p:spPr>
          <a:xfrm>
            <a:off x="3286125" y="5953125"/>
            <a:ext cx="3647152" cy="369332"/>
          </a:xfrm>
          <a:prstGeom prst="rect">
            <a:avLst/>
          </a:prstGeom>
          <a:noFill/>
        </p:spPr>
        <p:txBody>
          <a:bodyPr wrap="none" rtlCol="0">
            <a:spAutoFit/>
          </a:bodyPr>
          <a:lstStyle/>
          <a:p>
            <a:r>
              <a:rPr lang="ja-JP" altLang="en-US" dirty="0"/>
              <a:t>海</a:t>
            </a:r>
            <a:r>
              <a:rPr lang="ja-JP" altLang="en-US" dirty="0" smtClean="0"/>
              <a:t>をイメージして波打つデザイン</a:t>
            </a:r>
            <a:endParaRPr kumimoji="1" lang="ja-JP" altLang="en-US" dirty="0"/>
          </a:p>
        </p:txBody>
      </p:sp>
    </p:spTree>
    <p:extLst>
      <p:ext uri="{BB962C8B-B14F-4D97-AF65-F5344CB8AC3E}">
        <p14:creationId xmlns:p14="http://schemas.microsoft.com/office/powerpoint/2010/main" val="294913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ホーム画面の概要</a:t>
            </a:r>
            <a:endParaRPr kumimoji="1" lang="ja-JP" altLang="en-US" dirty="0"/>
          </a:p>
        </p:txBody>
      </p:sp>
      <p:sp>
        <p:nvSpPr>
          <p:cNvPr id="3" name="コンテンツ プレースホルダー 2"/>
          <p:cNvSpPr>
            <a:spLocks noGrp="1"/>
          </p:cNvSpPr>
          <p:nvPr>
            <p:ph idx="1"/>
          </p:nvPr>
        </p:nvSpPr>
        <p:spPr>
          <a:xfrm>
            <a:off x="756735" y="1994252"/>
            <a:ext cx="6513690" cy="4095750"/>
          </a:xfrm>
        </p:spPr>
        <p:txBody>
          <a:bodyPr numCol="2">
            <a:normAutofit/>
          </a:bodyPr>
          <a:lstStyle/>
          <a:p>
            <a:pPr>
              <a:lnSpc>
                <a:spcPct val="150000"/>
              </a:lnSpc>
            </a:pPr>
            <a:r>
              <a:rPr lang="ja-JP" altLang="en-US" sz="2800" dirty="0" smtClean="0"/>
              <a:t>メインイメージ</a:t>
            </a:r>
            <a:endParaRPr lang="en-US" altLang="ja-JP" sz="2800" dirty="0" smtClean="0"/>
          </a:p>
          <a:p>
            <a:pPr>
              <a:lnSpc>
                <a:spcPct val="150000"/>
              </a:lnSpc>
            </a:pPr>
            <a:r>
              <a:rPr kumimoji="1" lang="ja-JP" altLang="en-US" sz="2800" dirty="0" smtClean="0"/>
              <a:t>ほのむ英会話とは</a:t>
            </a:r>
            <a:endParaRPr kumimoji="1" lang="en-US" altLang="ja-JP" sz="2800" dirty="0" smtClean="0"/>
          </a:p>
          <a:p>
            <a:pPr>
              <a:lnSpc>
                <a:spcPct val="150000"/>
              </a:lnSpc>
            </a:pPr>
            <a:r>
              <a:rPr lang="ja-JP" altLang="en-US" sz="2800" dirty="0" smtClean="0"/>
              <a:t>レッスン紹介</a:t>
            </a:r>
            <a:endParaRPr lang="en-US" altLang="ja-JP" sz="2800" dirty="0" smtClean="0"/>
          </a:p>
          <a:p>
            <a:pPr>
              <a:lnSpc>
                <a:spcPct val="150000"/>
              </a:lnSpc>
            </a:pPr>
            <a:r>
              <a:rPr kumimoji="1" lang="ja-JP" altLang="en-US" sz="2800" dirty="0" smtClean="0"/>
              <a:t>講師紹介</a:t>
            </a:r>
            <a:endParaRPr kumimoji="1" lang="en-US" altLang="ja-JP" sz="2800" dirty="0" smtClean="0"/>
          </a:p>
          <a:p>
            <a:pPr>
              <a:lnSpc>
                <a:spcPct val="150000"/>
              </a:lnSpc>
            </a:pPr>
            <a:endParaRPr kumimoji="1" lang="en-US" altLang="ja-JP" sz="2800" dirty="0" smtClean="0"/>
          </a:p>
          <a:p>
            <a:pPr>
              <a:lnSpc>
                <a:spcPct val="150000"/>
              </a:lnSpc>
            </a:pPr>
            <a:r>
              <a:rPr lang="ja-JP" altLang="en-US" sz="2800" dirty="0"/>
              <a:t>生徒</a:t>
            </a:r>
            <a:r>
              <a:rPr lang="ja-JP" altLang="en-US" sz="2800" dirty="0" smtClean="0"/>
              <a:t>さんの声</a:t>
            </a:r>
            <a:endParaRPr lang="en-US" altLang="ja-JP" sz="2800" dirty="0" smtClean="0"/>
          </a:p>
          <a:p>
            <a:pPr>
              <a:lnSpc>
                <a:spcPct val="150000"/>
              </a:lnSpc>
            </a:pPr>
            <a:r>
              <a:rPr lang="ja-JP" altLang="en-US" sz="2800" dirty="0" smtClean="0"/>
              <a:t>無料体験案内</a:t>
            </a:r>
            <a:endParaRPr lang="en-US" altLang="ja-JP" sz="2800" dirty="0" smtClean="0"/>
          </a:p>
          <a:p>
            <a:pPr>
              <a:lnSpc>
                <a:spcPct val="150000"/>
              </a:lnSpc>
            </a:pPr>
            <a:r>
              <a:rPr kumimoji="1" lang="ja-JP" altLang="en-US" sz="2800" dirty="0"/>
              <a:t>アクセス</a:t>
            </a:r>
          </a:p>
        </p:txBody>
      </p:sp>
      <p:pic>
        <p:nvPicPr>
          <p:cNvPr id="4" name="図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83812" y="553156"/>
            <a:ext cx="1408172" cy="5790292"/>
          </a:xfrm>
          <a:prstGeom prst="rect">
            <a:avLst/>
          </a:prstGeom>
          <a:ln>
            <a:solidFill>
              <a:schemeClr val="bg2">
                <a:lumMod val="50000"/>
              </a:schemeClr>
            </a:solidFill>
          </a:ln>
        </p:spPr>
      </p:pic>
    </p:spTree>
    <p:extLst>
      <p:ext uri="{BB962C8B-B14F-4D97-AF65-F5344CB8AC3E}">
        <p14:creationId xmlns:p14="http://schemas.microsoft.com/office/powerpoint/2010/main" val="242639699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477479" y="600074"/>
            <a:ext cx="8180743" cy="5491163"/>
          </a:xfrm>
        </p:spPr>
        <p:txBody>
          <a:bodyPr>
            <a:normAutofit/>
          </a:bodyPr>
          <a:lstStyle/>
          <a:p>
            <a:pPr marL="0" indent="0" algn="ctr">
              <a:buNone/>
            </a:pPr>
            <a:r>
              <a:rPr lang="ja-JP" altLang="en-US" sz="3400" dirty="0" smtClean="0">
                <a:latin typeface="メイリオ" panose="020B0604030504040204" pitchFamily="50" charset="-128"/>
                <a:ea typeface="メイリオ" panose="020B0604030504040204" pitchFamily="50" charset="-128"/>
              </a:rPr>
              <a:t>メインイメージにキャッチコピーを記載</a:t>
            </a:r>
            <a:endParaRPr lang="en-US" altLang="ja-JP" sz="3400" dirty="0">
              <a:latin typeface="メイリオ" panose="020B0604030504040204" pitchFamily="50" charset="-128"/>
              <a:ea typeface="メイリオ" panose="020B0604030504040204" pitchFamily="50" charset="-128"/>
            </a:endParaRPr>
          </a:p>
        </p:txBody>
      </p:sp>
      <p:grpSp>
        <p:nvGrpSpPr>
          <p:cNvPr id="2" name="グループ化 1"/>
          <p:cNvGrpSpPr/>
          <p:nvPr/>
        </p:nvGrpSpPr>
        <p:grpSpPr>
          <a:xfrm>
            <a:off x="545214" y="1342510"/>
            <a:ext cx="8047397" cy="3932335"/>
            <a:chOff x="477480" y="1342510"/>
            <a:chExt cx="8047397" cy="3932335"/>
          </a:xfrm>
        </p:grpSpPr>
        <p:pic>
          <p:nvPicPr>
            <p:cNvPr id="5" name="図 4" descr="画面の領域"/>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12634" y="1342510"/>
              <a:ext cx="3912242" cy="1781690"/>
            </a:xfrm>
            <a:prstGeom prst="rect">
              <a:avLst/>
            </a:prstGeom>
          </p:spPr>
        </p:pic>
        <p:pic>
          <p:nvPicPr>
            <p:cNvPr id="6" name="図 5" descr="画面の領域"/>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7480" y="3490924"/>
              <a:ext cx="3946534" cy="1783921"/>
            </a:xfrm>
            <a:prstGeom prst="rect">
              <a:avLst/>
            </a:prstGeom>
          </p:spPr>
        </p:pic>
        <p:pic>
          <p:nvPicPr>
            <p:cNvPr id="7" name="図 6" descr="画面の領域"/>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85776" y="1346848"/>
              <a:ext cx="3938238" cy="1777352"/>
            </a:xfrm>
            <a:prstGeom prst="rect">
              <a:avLst/>
            </a:prstGeom>
          </p:spPr>
        </p:pic>
        <p:pic>
          <p:nvPicPr>
            <p:cNvPr id="8" name="図 7" descr="画面の領域"/>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612633" y="3472726"/>
              <a:ext cx="3912244" cy="1793241"/>
            </a:xfrm>
            <a:prstGeom prst="rect">
              <a:avLst/>
            </a:prstGeom>
          </p:spPr>
        </p:pic>
      </p:grpSp>
      <p:sp>
        <p:nvSpPr>
          <p:cNvPr id="9" name="テキスト ボックス 8"/>
          <p:cNvSpPr txBox="1"/>
          <p:nvPr/>
        </p:nvSpPr>
        <p:spPr>
          <a:xfrm>
            <a:off x="1786622" y="5500688"/>
            <a:ext cx="5570756" cy="523220"/>
          </a:xfrm>
          <a:prstGeom prst="rect">
            <a:avLst/>
          </a:prstGeom>
          <a:noFill/>
        </p:spPr>
        <p:txBody>
          <a:bodyPr wrap="none" rtlCol="0">
            <a:spAutoFit/>
          </a:bodyPr>
          <a:lstStyle/>
          <a:p>
            <a:pPr algn="ctr"/>
            <a:r>
              <a:rPr kumimoji="1" lang="ja-JP" altLang="en-US" sz="2800" dirty="0" smtClean="0"/>
              <a:t>教室レッスン写真と文字にて表現</a:t>
            </a:r>
            <a:endParaRPr kumimoji="1" lang="ja-JP" altLang="en-US" sz="2800" dirty="0"/>
          </a:p>
        </p:txBody>
      </p:sp>
    </p:spTree>
    <p:extLst>
      <p:ext uri="{BB962C8B-B14F-4D97-AF65-F5344CB8AC3E}">
        <p14:creationId xmlns:p14="http://schemas.microsoft.com/office/powerpoint/2010/main" val="3963297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628650" y="600075"/>
            <a:ext cx="7886700" cy="666750"/>
          </a:xfrm>
        </p:spPr>
        <p:txBody>
          <a:bodyPr>
            <a:normAutofit/>
          </a:bodyPr>
          <a:lstStyle/>
          <a:p>
            <a:pPr marL="0" indent="0" algn="ctr">
              <a:buNone/>
            </a:pPr>
            <a:r>
              <a:rPr lang="ja-JP" altLang="en-US" sz="3400" dirty="0" smtClean="0">
                <a:latin typeface="メイリオ" panose="020B0604030504040204" pitchFamily="50" charset="-128"/>
                <a:ea typeface="メイリオ" panose="020B0604030504040204" pitchFamily="50" charset="-128"/>
              </a:rPr>
              <a:t>無料体験案内をホーム内</a:t>
            </a:r>
            <a:r>
              <a:rPr lang="ja-JP" altLang="en-US" sz="3400" dirty="0">
                <a:latin typeface="メイリオ" panose="020B0604030504040204" pitchFamily="50" charset="-128"/>
                <a:ea typeface="メイリオ" panose="020B0604030504040204" pitchFamily="50" charset="-128"/>
              </a:rPr>
              <a:t>にデザイン</a:t>
            </a:r>
          </a:p>
        </p:txBody>
      </p:sp>
      <p:pic>
        <p:nvPicPr>
          <p:cNvPr id="4" name="図 3" descr="画面の領域"/>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2267" y="1416845"/>
            <a:ext cx="7119466" cy="3943348"/>
          </a:xfrm>
          <a:prstGeom prst="rect">
            <a:avLst/>
          </a:prstGeom>
        </p:spPr>
      </p:pic>
      <p:sp>
        <p:nvSpPr>
          <p:cNvPr id="5" name="テキスト ボックス 4"/>
          <p:cNvSpPr txBox="1"/>
          <p:nvPr/>
        </p:nvSpPr>
        <p:spPr>
          <a:xfrm>
            <a:off x="1248013" y="5510213"/>
            <a:ext cx="6647974" cy="523220"/>
          </a:xfrm>
          <a:prstGeom prst="rect">
            <a:avLst/>
          </a:prstGeom>
          <a:noFill/>
        </p:spPr>
        <p:txBody>
          <a:bodyPr wrap="none" rtlCol="0">
            <a:spAutoFit/>
          </a:bodyPr>
          <a:lstStyle/>
          <a:p>
            <a:pPr algn="ctr"/>
            <a:r>
              <a:rPr kumimoji="1" lang="ja-JP" altLang="en-US" sz="2800" dirty="0" smtClean="0"/>
              <a:t>楽しそうな教室レッスン風景写真を使用</a:t>
            </a:r>
            <a:endParaRPr kumimoji="1" lang="ja-JP" altLang="en-US" sz="2800" dirty="0"/>
          </a:p>
        </p:txBody>
      </p:sp>
    </p:spTree>
    <p:extLst>
      <p:ext uri="{BB962C8B-B14F-4D97-AF65-F5344CB8AC3E}">
        <p14:creationId xmlns:p14="http://schemas.microsoft.com/office/powerpoint/2010/main" val="634369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グループ化 3"/>
          <p:cNvGrpSpPr/>
          <p:nvPr/>
        </p:nvGrpSpPr>
        <p:grpSpPr>
          <a:xfrm>
            <a:off x="825229" y="1001890"/>
            <a:ext cx="6793592" cy="5170312"/>
            <a:chOff x="825229" y="1001890"/>
            <a:chExt cx="6793592" cy="5170312"/>
          </a:xfrm>
        </p:grpSpPr>
        <p:pic>
          <p:nvPicPr>
            <p:cNvPr id="8" name="図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6844" y="1001890"/>
              <a:ext cx="5170312" cy="5170312"/>
            </a:xfrm>
            <a:prstGeom prst="rect">
              <a:avLst/>
            </a:prstGeom>
          </p:spPr>
        </p:pic>
        <p:sp>
          <p:nvSpPr>
            <p:cNvPr id="3" name="テキスト ボックス 2"/>
            <p:cNvSpPr txBox="1"/>
            <p:nvPr/>
          </p:nvSpPr>
          <p:spPr>
            <a:xfrm>
              <a:off x="1609891" y="1596053"/>
              <a:ext cx="2698175" cy="523220"/>
            </a:xfrm>
            <a:prstGeom prst="rect">
              <a:avLst/>
            </a:prstGeom>
            <a:noFill/>
          </p:spPr>
          <p:txBody>
            <a:bodyPr wrap="none" rtlCol="0">
              <a:spAutoFit/>
            </a:bodyPr>
            <a:lstStyle/>
            <a:p>
              <a:r>
                <a:rPr kumimoji="1" lang="ja-JP" altLang="en-US" sz="2800" dirty="0" smtClean="0"/>
                <a:t>ハワイの海の青</a:t>
              </a:r>
              <a:endParaRPr kumimoji="1" lang="ja-JP" altLang="en-US" sz="2800" dirty="0"/>
            </a:p>
          </p:txBody>
        </p:sp>
        <p:sp>
          <p:nvSpPr>
            <p:cNvPr id="5" name="テキスト ボックス 4"/>
            <p:cNvSpPr txBox="1"/>
            <p:nvPr/>
          </p:nvSpPr>
          <p:spPr>
            <a:xfrm>
              <a:off x="4888874" y="1596053"/>
              <a:ext cx="1620957" cy="523220"/>
            </a:xfrm>
            <a:prstGeom prst="rect">
              <a:avLst/>
            </a:prstGeom>
            <a:noFill/>
          </p:spPr>
          <p:txBody>
            <a:bodyPr wrap="none" rtlCol="0">
              <a:spAutoFit/>
            </a:bodyPr>
            <a:lstStyle/>
            <a:p>
              <a:r>
                <a:rPr kumimoji="1" lang="ja-JP" altLang="en-US" sz="2800" dirty="0" smtClean="0"/>
                <a:t>植物の緑</a:t>
              </a:r>
              <a:endParaRPr kumimoji="1" lang="ja-JP" altLang="en-US" sz="2800" dirty="0"/>
            </a:p>
          </p:txBody>
        </p:sp>
        <p:sp>
          <p:nvSpPr>
            <p:cNvPr id="9" name="テキスト ボックス 8"/>
            <p:cNvSpPr txBox="1"/>
            <p:nvPr/>
          </p:nvSpPr>
          <p:spPr>
            <a:xfrm>
              <a:off x="825229" y="3419514"/>
              <a:ext cx="3416320" cy="523220"/>
            </a:xfrm>
            <a:prstGeom prst="rect">
              <a:avLst/>
            </a:prstGeom>
            <a:noFill/>
          </p:spPr>
          <p:txBody>
            <a:bodyPr wrap="none" rtlCol="0">
              <a:spAutoFit/>
            </a:bodyPr>
            <a:lstStyle/>
            <a:p>
              <a:r>
                <a:rPr kumimoji="1" lang="ja-JP" altLang="en-US" sz="2800" dirty="0" smtClean="0"/>
                <a:t>プルメリアのピンク</a:t>
              </a:r>
              <a:endParaRPr kumimoji="1" lang="ja-JP" altLang="en-US" sz="2800" dirty="0"/>
            </a:p>
          </p:txBody>
        </p:sp>
        <p:sp>
          <p:nvSpPr>
            <p:cNvPr id="10" name="テキスト ボックス 9"/>
            <p:cNvSpPr txBox="1"/>
            <p:nvPr/>
          </p:nvSpPr>
          <p:spPr>
            <a:xfrm>
              <a:off x="4920646" y="3449949"/>
              <a:ext cx="2698175" cy="523220"/>
            </a:xfrm>
            <a:prstGeom prst="rect">
              <a:avLst/>
            </a:prstGeom>
            <a:noFill/>
          </p:spPr>
          <p:txBody>
            <a:bodyPr wrap="none" rtlCol="0">
              <a:spAutoFit/>
            </a:bodyPr>
            <a:lstStyle/>
            <a:p>
              <a:r>
                <a:rPr lang="ja-JP" altLang="en-US" sz="2800" dirty="0"/>
                <a:t>ヤシの</a:t>
              </a:r>
              <a:r>
                <a:rPr lang="ja-JP" altLang="en-US" sz="2800" dirty="0" smtClean="0"/>
                <a:t>木の茶色</a:t>
              </a:r>
              <a:endParaRPr lang="ja-JP" altLang="en-US" sz="2800" dirty="0"/>
            </a:p>
          </p:txBody>
        </p:sp>
      </p:grpSp>
      <p:sp>
        <p:nvSpPr>
          <p:cNvPr id="2" name="タイトル 1"/>
          <p:cNvSpPr>
            <a:spLocks noGrp="1"/>
          </p:cNvSpPr>
          <p:nvPr>
            <p:ph type="title"/>
          </p:nvPr>
        </p:nvSpPr>
        <p:spPr/>
        <p:txBody>
          <a:bodyPr/>
          <a:lstStyle/>
          <a:p>
            <a:r>
              <a:rPr kumimoji="1" lang="ja-JP" altLang="en-US" dirty="0" smtClean="0"/>
              <a:t>使用カラー</a:t>
            </a:r>
            <a:endParaRPr kumimoji="1" lang="ja-JP" altLang="en-US" dirty="0"/>
          </a:p>
        </p:txBody>
      </p:sp>
    </p:spTree>
    <p:extLst>
      <p:ext uri="{BB962C8B-B14F-4D97-AF65-F5344CB8AC3E}">
        <p14:creationId xmlns:p14="http://schemas.microsoft.com/office/powerpoint/2010/main" val="3338499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ロゴデザイン</a:t>
            </a:r>
            <a:endParaRPr kumimoji="1" lang="ja-JP" altLang="en-US" dirty="0"/>
          </a:p>
        </p:txBody>
      </p:sp>
      <p:sp>
        <p:nvSpPr>
          <p:cNvPr id="3" name="コンテンツ プレースホルダー 2"/>
          <p:cNvSpPr>
            <a:spLocks noGrp="1"/>
          </p:cNvSpPr>
          <p:nvPr>
            <p:ph idx="1"/>
          </p:nvPr>
        </p:nvSpPr>
        <p:spPr>
          <a:xfrm>
            <a:off x="986013" y="4688417"/>
            <a:ext cx="7171973" cy="752475"/>
          </a:xfrm>
        </p:spPr>
        <p:txBody>
          <a:bodyPr>
            <a:normAutofit/>
          </a:bodyPr>
          <a:lstStyle/>
          <a:p>
            <a:pPr marL="0" indent="0" algn="ctr">
              <a:lnSpc>
                <a:spcPct val="150000"/>
              </a:lnSpc>
              <a:buNone/>
            </a:pPr>
            <a:r>
              <a:rPr lang="ja-JP" altLang="en-US" sz="2800" dirty="0" smtClean="0"/>
              <a:t>名刺のテイストを再現したロゴとフォント</a:t>
            </a:r>
            <a:endParaRPr lang="en-US" altLang="ja-JP" sz="2800" dirty="0" smtClean="0"/>
          </a:p>
        </p:txBody>
      </p:sp>
      <p:pic>
        <p:nvPicPr>
          <p:cNvPr id="4" name="図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21729" y="2143125"/>
            <a:ext cx="4300542" cy="1433514"/>
          </a:xfrm>
          <a:prstGeom prst="rect">
            <a:avLst/>
          </a:prstGeom>
        </p:spPr>
      </p:pic>
    </p:spTree>
    <p:extLst>
      <p:ext uri="{BB962C8B-B14F-4D97-AF65-F5344CB8AC3E}">
        <p14:creationId xmlns:p14="http://schemas.microsoft.com/office/powerpoint/2010/main" val="29410542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ヘッダー</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smtClean="0"/>
              <a:t>スクロールしても画面上部に</a:t>
            </a:r>
            <a:endParaRPr kumimoji="1" lang="en-US" altLang="ja-JP" dirty="0" smtClean="0"/>
          </a:p>
          <a:p>
            <a:pPr marL="0" indent="0">
              <a:buNone/>
            </a:pPr>
            <a:r>
              <a:rPr lang="ja-JP" altLang="en-US" dirty="0" smtClean="0"/>
              <a:t>  </a:t>
            </a:r>
            <a:r>
              <a:rPr kumimoji="1" lang="ja-JP" altLang="en-US" dirty="0" smtClean="0"/>
              <a:t>ナビゲーションがあり他のページに  　 </a:t>
            </a:r>
            <a:endParaRPr kumimoji="1" lang="en-US" altLang="ja-JP" dirty="0" smtClean="0"/>
          </a:p>
          <a:p>
            <a:pPr marL="0" indent="0">
              <a:buNone/>
            </a:pPr>
            <a:r>
              <a:rPr lang="en-US" altLang="ja-JP" dirty="0" smtClean="0"/>
              <a:t>  </a:t>
            </a:r>
            <a:r>
              <a:rPr kumimoji="1" lang="ja-JP" altLang="en-US" dirty="0" smtClean="0"/>
              <a:t>飛びやすい</a:t>
            </a:r>
            <a:endParaRPr kumimoji="1" lang="en-US" altLang="ja-JP" dirty="0" smtClean="0"/>
          </a:p>
          <a:p>
            <a:endParaRPr kumimoji="1" lang="en-US" altLang="ja-JP" dirty="0" smtClean="0"/>
          </a:p>
          <a:p>
            <a:r>
              <a:rPr lang="ja-JP" altLang="en-US" dirty="0" smtClean="0"/>
              <a:t>ほのむ英会話のロゴをクリックするとホームにとぶ</a:t>
            </a:r>
            <a:endParaRPr kumimoji="1" lang="ja-JP" altLang="en-US" dirty="0"/>
          </a:p>
        </p:txBody>
      </p:sp>
    </p:spTree>
    <p:extLst>
      <p:ext uri="{BB962C8B-B14F-4D97-AF65-F5344CB8AC3E}">
        <p14:creationId xmlns:p14="http://schemas.microsoft.com/office/powerpoint/2010/main" val="27516222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フッター</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smtClean="0"/>
              <a:t>サイトマップ</a:t>
            </a:r>
            <a:endParaRPr kumimoji="1" lang="en-US" altLang="ja-JP" dirty="0" smtClean="0"/>
          </a:p>
          <a:p>
            <a:r>
              <a:rPr lang="en-US" altLang="ja-JP" dirty="0" smtClean="0"/>
              <a:t>SNS</a:t>
            </a:r>
            <a:r>
              <a:rPr lang="ja-JP" altLang="en-US" dirty="0" smtClean="0"/>
              <a:t>アイコン</a:t>
            </a:r>
            <a:endParaRPr lang="en-US" altLang="ja-JP" dirty="0" smtClean="0"/>
          </a:p>
          <a:p>
            <a:r>
              <a:rPr kumimoji="1" lang="ja-JP" altLang="en-US" dirty="0" smtClean="0"/>
              <a:t>よくある</a:t>
            </a:r>
            <a:r>
              <a:rPr kumimoji="1" lang="ja-JP" altLang="en-US" dirty="0"/>
              <a:t>質問</a:t>
            </a:r>
          </a:p>
        </p:txBody>
      </p:sp>
    </p:spTree>
    <p:extLst>
      <p:ext uri="{BB962C8B-B14F-4D97-AF65-F5344CB8AC3E}">
        <p14:creationId xmlns:p14="http://schemas.microsoft.com/office/powerpoint/2010/main" val="11302585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線コネクタ 23"/>
          <p:cNvCxnSpPr>
            <a:endCxn id="16" idx="0"/>
          </p:cNvCxnSpPr>
          <p:nvPr/>
        </p:nvCxnSpPr>
        <p:spPr>
          <a:xfrm>
            <a:off x="1593733" y="4153542"/>
            <a:ext cx="1" cy="75606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8" name="直線コネクタ 37"/>
          <p:cNvCxnSpPr/>
          <p:nvPr/>
        </p:nvCxnSpPr>
        <p:spPr>
          <a:xfrm flipH="1">
            <a:off x="3049962" y="3082677"/>
            <a:ext cx="1" cy="45651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0" name="直線コネクタ 39"/>
          <p:cNvCxnSpPr/>
          <p:nvPr/>
        </p:nvCxnSpPr>
        <p:spPr>
          <a:xfrm>
            <a:off x="4600926" y="2530269"/>
            <a:ext cx="0" cy="100351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1" name="直線コネクタ 40"/>
          <p:cNvCxnSpPr/>
          <p:nvPr/>
        </p:nvCxnSpPr>
        <p:spPr>
          <a:xfrm>
            <a:off x="6154614" y="3081065"/>
            <a:ext cx="0" cy="45813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2" name="直線コネクタ 41"/>
          <p:cNvCxnSpPr>
            <a:endCxn id="13" idx="0"/>
          </p:cNvCxnSpPr>
          <p:nvPr/>
        </p:nvCxnSpPr>
        <p:spPr>
          <a:xfrm flipH="1">
            <a:off x="7689471" y="3081065"/>
            <a:ext cx="656" cy="45813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9" name="直線コネクタ 28"/>
          <p:cNvCxnSpPr/>
          <p:nvPr/>
        </p:nvCxnSpPr>
        <p:spPr>
          <a:xfrm>
            <a:off x="1589403" y="3081065"/>
            <a:ext cx="6948585"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45" name="直線コネクタ 44"/>
          <p:cNvCxnSpPr/>
          <p:nvPr/>
        </p:nvCxnSpPr>
        <p:spPr>
          <a:xfrm>
            <a:off x="1594719" y="3070433"/>
            <a:ext cx="0" cy="46335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 name="タイトル 1"/>
          <p:cNvSpPr>
            <a:spLocks noGrp="1"/>
          </p:cNvSpPr>
          <p:nvPr>
            <p:ph type="title"/>
          </p:nvPr>
        </p:nvSpPr>
        <p:spPr/>
        <p:txBody>
          <a:bodyPr>
            <a:normAutofit/>
          </a:bodyPr>
          <a:lstStyle/>
          <a:p>
            <a:r>
              <a:rPr kumimoji="1" lang="ja-JP" altLang="en-US" sz="3600" dirty="0" smtClean="0"/>
              <a:t>ページ一覧</a:t>
            </a:r>
            <a:endParaRPr kumimoji="1" lang="ja-JP" altLang="en-US" sz="3600" dirty="0"/>
          </a:p>
        </p:txBody>
      </p:sp>
      <p:graphicFrame>
        <p:nvGraphicFramePr>
          <p:cNvPr id="10" name="図表 9"/>
          <p:cNvGraphicFramePr/>
          <p:nvPr>
            <p:extLst>
              <p:ext uri="{D42A27DB-BD31-4B8C-83A1-F6EECF244321}">
                <p14:modId xmlns:p14="http://schemas.microsoft.com/office/powerpoint/2010/main" val="3369576244"/>
              </p:ext>
            </p:extLst>
          </p:nvPr>
        </p:nvGraphicFramePr>
        <p:xfrm>
          <a:off x="982132" y="1876301"/>
          <a:ext cx="7428089" cy="401649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11" name="グループ化 10"/>
          <p:cNvGrpSpPr/>
          <p:nvPr/>
        </p:nvGrpSpPr>
        <p:grpSpPr>
          <a:xfrm>
            <a:off x="7071068" y="3521083"/>
            <a:ext cx="1236805" cy="618402"/>
            <a:chOff x="6187656" y="1858264"/>
            <a:chExt cx="1236805" cy="618402"/>
          </a:xfrm>
        </p:grpSpPr>
        <p:sp>
          <p:nvSpPr>
            <p:cNvPr id="12" name="角丸四角形 11"/>
            <p:cNvSpPr/>
            <p:nvPr/>
          </p:nvSpPr>
          <p:spPr>
            <a:xfrm>
              <a:off x="6187656" y="1858264"/>
              <a:ext cx="1236805" cy="618402"/>
            </a:xfrm>
            <a:prstGeom prst="roundRect">
              <a:avLst>
                <a:gd name="adj" fmla="val 10000"/>
              </a:avLst>
            </a:prstGeom>
          </p:spPr>
          <p:style>
            <a:lnRef idx="2">
              <a:schemeClr val="dk2">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2">
                <a:hueOff val="0"/>
                <a:satOff val="0"/>
                <a:lumOff val="0"/>
                <a:alphaOff val="0"/>
              </a:schemeClr>
            </a:fontRef>
          </p:style>
        </p:sp>
        <p:sp>
          <p:nvSpPr>
            <p:cNvPr id="13" name="角丸四角形 4"/>
            <p:cNvSpPr txBox="1"/>
            <p:nvPr/>
          </p:nvSpPr>
          <p:spPr>
            <a:xfrm>
              <a:off x="6205768" y="1876376"/>
              <a:ext cx="1200581" cy="582178"/>
            </a:xfrm>
            <a:prstGeom prst="rect">
              <a:avLst/>
            </a:prstGeom>
          </p:spPr>
          <p:style>
            <a:lnRef idx="0">
              <a:scrgbClr r="0" g="0" b="0"/>
            </a:lnRef>
            <a:fillRef idx="0">
              <a:scrgbClr r="0" g="0" b="0"/>
            </a:fillRef>
            <a:effectRef idx="0">
              <a:scrgbClr r="0" g="0" b="0"/>
            </a:effectRef>
            <a:fontRef idx="minor">
              <a:schemeClr val="dk2">
                <a:hueOff val="0"/>
                <a:satOff val="0"/>
                <a:lumOff val="0"/>
                <a:alphaOff val="0"/>
              </a:schemeClr>
            </a:fontRef>
          </p:style>
          <p:txBody>
            <a:bodyPr spcFirstLastPara="0" vert="horz" wrap="square" lIns="28575" tIns="19050" rIns="28575" bIns="19050" numCol="1" spcCol="1270" anchor="ctr" anchorCtr="0">
              <a:noAutofit/>
            </a:bodyPr>
            <a:lstStyle/>
            <a:p>
              <a:pPr lvl="0" algn="ctr" defTabSz="666750" rtl="0">
                <a:lnSpc>
                  <a:spcPct val="90000"/>
                </a:lnSpc>
                <a:spcBef>
                  <a:spcPct val="0"/>
                </a:spcBef>
                <a:spcAft>
                  <a:spcPct val="35000"/>
                </a:spcAft>
              </a:pPr>
              <a:r>
                <a:rPr kumimoji="1" lang="ja-JP" altLang="en-US" sz="1500" kern="1200" dirty="0" smtClean="0"/>
                <a:t>よくある質問</a:t>
              </a:r>
              <a:endParaRPr lang="ja-JP" sz="1500" kern="1200" dirty="0"/>
            </a:p>
          </p:txBody>
        </p:sp>
      </p:grpSp>
      <p:grpSp>
        <p:nvGrpSpPr>
          <p:cNvPr id="14" name="グループ化 13"/>
          <p:cNvGrpSpPr/>
          <p:nvPr/>
        </p:nvGrpSpPr>
        <p:grpSpPr>
          <a:xfrm>
            <a:off x="982132" y="4873382"/>
            <a:ext cx="1236805" cy="618402"/>
            <a:chOff x="100206" y="1330016"/>
            <a:chExt cx="1236805" cy="618402"/>
          </a:xfrm>
        </p:grpSpPr>
        <p:sp>
          <p:nvSpPr>
            <p:cNvPr id="15" name="角丸四角形 14"/>
            <p:cNvSpPr/>
            <p:nvPr/>
          </p:nvSpPr>
          <p:spPr>
            <a:xfrm>
              <a:off x="100206" y="1330016"/>
              <a:ext cx="1236805" cy="618402"/>
            </a:xfrm>
            <a:prstGeom prst="roundRect">
              <a:avLst>
                <a:gd name="adj" fmla="val 10000"/>
              </a:avLst>
            </a:prstGeom>
          </p:spPr>
          <p:style>
            <a:lnRef idx="2">
              <a:schemeClr val="dk2">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2">
                <a:hueOff val="0"/>
                <a:satOff val="0"/>
                <a:lumOff val="0"/>
                <a:alphaOff val="0"/>
              </a:schemeClr>
            </a:fontRef>
          </p:style>
        </p:sp>
        <p:sp>
          <p:nvSpPr>
            <p:cNvPr id="16" name="角丸四角形 4"/>
            <p:cNvSpPr txBox="1"/>
            <p:nvPr/>
          </p:nvSpPr>
          <p:spPr>
            <a:xfrm>
              <a:off x="111517" y="1366240"/>
              <a:ext cx="1200581" cy="582178"/>
            </a:xfrm>
            <a:prstGeom prst="rect">
              <a:avLst/>
            </a:prstGeom>
          </p:spPr>
          <p:style>
            <a:lnRef idx="0">
              <a:scrgbClr r="0" g="0" b="0"/>
            </a:lnRef>
            <a:fillRef idx="0">
              <a:scrgbClr r="0" g="0" b="0"/>
            </a:fillRef>
            <a:effectRef idx="0">
              <a:scrgbClr r="0" g="0" b="0"/>
            </a:effectRef>
            <a:fontRef idx="minor">
              <a:schemeClr val="dk2">
                <a:hueOff val="0"/>
                <a:satOff val="0"/>
                <a:lumOff val="0"/>
                <a:alphaOff val="0"/>
              </a:schemeClr>
            </a:fontRef>
          </p:style>
          <p:txBody>
            <a:bodyPr spcFirstLastPara="0" vert="horz" wrap="square" lIns="28575" tIns="19050" rIns="28575" bIns="19050" numCol="1" spcCol="1270" anchor="ctr" anchorCtr="0">
              <a:noAutofit/>
            </a:bodyPr>
            <a:lstStyle/>
            <a:p>
              <a:pPr lvl="0" algn="ctr" defTabSz="666750" rtl="0">
                <a:lnSpc>
                  <a:spcPct val="90000"/>
                </a:lnSpc>
                <a:spcBef>
                  <a:spcPct val="0"/>
                </a:spcBef>
                <a:spcAft>
                  <a:spcPct val="35000"/>
                </a:spcAft>
              </a:pPr>
              <a:r>
                <a:rPr kumimoji="1" lang="ja-JP" sz="1500" kern="1200" dirty="0" smtClean="0"/>
                <a:t>受講</a:t>
              </a:r>
              <a:r>
                <a:rPr kumimoji="1" lang="ja-JP" altLang="en-US" sz="1500" kern="1200" dirty="0" smtClean="0"/>
                <a:t>規約</a:t>
              </a:r>
              <a:endParaRPr lang="ja-JP" sz="1500" kern="1200" dirty="0"/>
            </a:p>
          </p:txBody>
        </p:sp>
      </p:grpSp>
      <p:cxnSp>
        <p:nvCxnSpPr>
          <p:cNvPr id="51" name="直線コネクタ 50"/>
          <p:cNvCxnSpPr/>
          <p:nvPr/>
        </p:nvCxnSpPr>
        <p:spPr>
          <a:xfrm flipH="1">
            <a:off x="8511230" y="3066591"/>
            <a:ext cx="12700" cy="1527386"/>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4" name="直線コネクタ 53"/>
          <p:cNvCxnSpPr/>
          <p:nvPr/>
        </p:nvCxnSpPr>
        <p:spPr>
          <a:xfrm flipH="1">
            <a:off x="6377059" y="4600514"/>
            <a:ext cx="2146871"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5" name="直線コネクタ 54"/>
          <p:cNvCxnSpPr/>
          <p:nvPr/>
        </p:nvCxnSpPr>
        <p:spPr>
          <a:xfrm>
            <a:off x="6381822" y="4594759"/>
            <a:ext cx="0" cy="29240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6" name="直線コネクタ 55"/>
          <p:cNvCxnSpPr/>
          <p:nvPr/>
        </p:nvCxnSpPr>
        <p:spPr>
          <a:xfrm>
            <a:off x="7713877" y="4594759"/>
            <a:ext cx="0" cy="292406"/>
          </a:xfrm>
          <a:prstGeom prst="line">
            <a:avLst/>
          </a:prstGeom>
          <a:ln w="38100"/>
        </p:spPr>
        <p:style>
          <a:lnRef idx="1">
            <a:schemeClr val="accent1"/>
          </a:lnRef>
          <a:fillRef idx="0">
            <a:schemeClr val="accent1"/>
          </a:fillRef>
          <a:effectRef idx="0">
            <a:schemeClr val="accent1"/>
          </a:effectRef>
          <a:fontRef idx="minor">
            <a:schemeClr val="tx1"/>
          </a:fontRef>
        </p:style>
      </p:cxnSp>
      <p:grpSp>
        <p:nvGrpSpPr>
          <p:cNvPr id="17" name="グループ化 16"/>
          <p:cNvGrpSpPr/>
          <p:nvPr/>
        </p:nvGrpSpPr>
        <p:grpSpPr>
          <a:xfrm>
            <a:off x="5763420" y="4877437"/>
            <a:ext cx="1236805" cy="618402"/>
            <a:chOff x="6187656" y="1858264"/>
            <a:chExt cx="1236805" cy="618402"/>
          </a:xfrm>
        </p:grpSpPr>
        <p:sp>
          <p:nvSpPr>
            <p:cNvPr id="18" name="角丸四角形 17"/>
            <p:cNvSpPr/>
            <p:nvPr/>
          </p:nvSpPr>
          <p:spPr>
            <a:xfrm>
              <a:off x="6187656" y="1858264"/>
              <a:ext cx="1236805" cy="618402"/>
            </a:xfrm>
            <a:prstGeom prst="roundRect">
              <a:avLst>
                <a:gd name="adj" fmla="val 10000"/>
              </a:avLst>
            </a:prstGeom>
          </p:spPr>
          <p:style>
            <a:lnRef idx="2">
              <a:schemeClr val="dk2">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2">
                <a:hueOff val="0"/>
                <a:satOff val="0"/>
                <a:lumOff val="0"/>
                <a:alphaOff val="0"/>
              </a:schemeClr>
            </a:fontRef>
          </p:style>
        </p:sp>
        <p:sp>
          <p:nvSpPr>
            <p:cNvPr id="19" name="角丸四角形 4"/>
            <p:cNvSpPr txBox="1"/>
            <p:nvPr/>
          </p:nvSpPr>
          <p:spPr>
            <a:xfrm>
              <a:off x="6205768" y="1876376"/>
              <a:ext cx="1200581" cy="582178"/>
            </a:xfrm>
            <a:prstGeom prst="rect">
              <a:avLst/>
            </a:prstGeom>
          </p:spPr>
          <p:style>
            <a:lnRef idx="0">
              <a:scrgbClr r="0" g="0" b="0"/>
            </a:lnRef>
            <a:fillRef idx="0">
              <a:scrgbClr r="0" g="0" b="0"/>
            </a:fillRef>
            <a:effectRef idx="0">
              <a:scrgbClr r="0" g="0" b="0"/>
            </a:effectRef>
            <a:fontRef idx="minor">
              <a:schemeClr val="dk2">
                <a:hueOff val="0"/>
                <a:satOff val="0"/>
                <a:lumOff val="0"/>
                <a:alphaOff val="0"/>
              </a:schemeClr>
            </a:fontRef>
          </p:style>
          <p:txBody>
            <a:bodyPr spcFirstLastPara="0" vert="horz" wrap="square" lIns="28575" tIns="19050" rIns="28575" bIns="19050" numCol="1" spcCol="1270" anchor="ctr" anchorCtr="0">
              <a:noAutofit/>
            </a:bodyPr>
            <a:lstStyle/>
            <a:p>
              <a:pPr lvl="0" algn="ctr" defTabSz="666750" rtl="0">
                <a:lnSpc>
                  <a:spcPct val="90000"/>
                </a:lnSpc>
                <a:spcBef>
                  <a:spcPct val="0"/>
                </a:spcBef>
                <a:spcAft>
                  <a:spcPct val="35000"/>
                </a:spcAft>
              </a:pPr>
              <a:r>
                <a:rPr kumimoji="1" lang="en-US" altLang="ja-JP" sz="1500" kern="1200" dirty="0" smtClean="0"/>
                <a:t>Instagram</a:t>
              </a:r>
              <a:endParaRPr lang="ja-JP" sz="1500" kern="1200" dirty="0"/>
            </a:p>
          </p:txBody>
        </p:sp>
      </p:grpSp>
      <p:grpSp>
        <p:nvGrpSpPr>
          <p:cNvPr id="20" name="グループ化 19"/>
          <p:cNvGrpSpPr/>
          <p:nvPr/>
        </p:nvGrpSpPr>
        <p:grpSpPr>
          <a:xfrm>
            <a:off x="7078166" y="4868443"/>
            <a:ext cx="1236805" cy="618402"/>
            <a:chOff x="6187656" y="1858264"/>
            <a:chExt cx="1236805" cy="618402"/>
          </a:xfrm>
        </p:grpSpPr>
        <p:sp>
          <p:nvSpPr>
            <p:cNvPr id="21" name="角丸四角形 20"/>
            <p:cNvSpPr/>
            <p:nvPr/>
          </p:nvSpPr>
          <p:spPr>
            <a:xfrm>
              <a:off x="6187656" y="1858264"/>
              <a:ext cx="1236805" cy="618402"/>
            </a:xfrm>
            <a:prstGeom prst="roundRect">
              <a:avLst>
                <a:gd name="adj" fmla="val 10000"/>
              </a:avLst>
            </a:prstGeom>
          </p:spPr>
          <p:style>
            <a:lnRef idx="2">
              <a:schemeClr val="dk2">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2">
                <a:hueOff val="0"/>
                <a:satOff val="0"/>
                <a:lumOff val="0"/>
                <a:alphaOff val="0"/>
              </a:schemeClr>
            </a:fontRef>
          </p:style>
        </p:sp>
        <p:sp>
          <p:nvSpPr>
            <p:cNvPr id="22" name="角丸四角形 4"/>
            <p:cNvSpPr txBox="1"/>
            <p:nvPr/>
          </p:nvSpPr>
          <p:spPr>
            <a:xfrm>
              <a:off x="6205768" y="1876376"/>
              <a:ext cx="1200581" cy="582178"/>
            </a:xfrm>
            <a:prstGeom prst="rect">
              <a:avLst/>
            </a:prstGeom>
          </p:spPr>
          <p:style>
            <a:lnRef idx="0">
              <a:scrgbClr r="0" g="0" b="0"/>
            </a:lnRef>
            <a:fillRef idx="0">
              <a:scrgbClr r="0" g="0" b="0"/>
            </a:fillRef>
            <a:effectRef idx="0">
              <a:scrgbClr r="0" g="0" b="0"/>
            </a:effectRef>
            <a:fontRef idx="minor">
              <a:schemeClr val="dk2">
                <a:hueOff val="0"/>
                <a:satOff val="0"/>
                <a:lumOff val="0"/>
                <a:alphaOff val="0"/>
              </a:schemeClr>
            </a:fontRef>
          </p:style>
          <p:txBody>
            <a:bodyPr spcFirstLastPara="0" vert="horz" wrap="square" lIns="28575" tIns="19050" rIns="28575" bIns="19050" numCol="1" spcCol="1270" anchor="ctr" anchorCtr="0">
              <a:noAutofit/>
            </a:bodyPr>
            <a:lstStyle/>
            <a:p>
              <a:pPr lvl="0" algn="ctr" defTabSz="666750" rtl="0">
                <a:lnSpc>
                  <a:spcPct val="90000"/>
                </a:lnSpc>
                <a:spcBef>
                  <a:spcPct val="0"/>
                </a:spcBef>
                <a:spcAft>
                  <a:spcPct val="35000"/>
                </a:spcAft>
              </a:pPr>
              <a:r>
                <a:rPr kumimoji="1" lang="en-US" altLang="ja-JP" sz="1500" kern="1200" dirty="0" smtClean="0"/>
                <a:t>Facebook</a:t>
              </a:r>
              <a:endParaRPr lang="ja-JP" sz="1500" kern="1200" dirty="0"/>
            </a:p>
          </p:txBody>
        </p:sp>
      </p:grpSp>
    </p:spTree>
    <p:extLst>
      <p:ext uri="{BB962C8B-B14F-4D97-AF65-F5344CB8AC3E}">
        <p14:creationId xmlns:p14="http://schemas.microsoft.com/office/powerpoint/2010/main" val="87645673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685800" y="1122362"/>
            <a:ext cx="7772400" cy="2878137"/>
          </a:xfrm>
        </p:spPr>
        <p:txBody>
          <a:bodyPr/>
          <a:lstStyle/>
          <a:p>
            <a:pPr>
              <a:lnSpc>
                <a:spcPts val="6500"/>
              </a:lnSpc>
            </a:pPr>
            <a:r>
              <a:rPr kumimoji="1" lang="ja-JP" altLang="en-US" dirty="0" smtClean="0"/>
              <a:t>ほのむ英</a:t>
            </a:r>
            <a:r>
              <a:rPr kumimoji="1" lang="ja-JP" altLang="en-US" dirty="0" smtClean="0"/>
              <a:t>会話 様</a:t>
            </a:r>
            <a:r>
              <a:rPr kumimoji="1" lang="en-US" altLang="ja-JP" dirty="0" smtClean="0"/>
              <a:t/>
            </a:r>
            <a:br>
              <a:rPr kumimoji="1" lang="en-US" altLang="ja-JP" dirty="0" smtClean="0"/>
            </a:br>
            <a:r>
              <a:rPr lang="ja-JP" altLang="en-US" dirty="0" smtClean="0"/>
              <a:t>ホームページ</a:t>
            </a:r>
            <a:r>
              <a:rPr lang="en-US" altLang="ja-JP" dirty="0" smtClean="0"/>
              <a:t/>
            </a:r>
            <a:br>
              <a:rPr lang="en-US" altLang="ja-JP" dirty="0" smtClean="0"/>
            </a:br>
            <a:r>
              <a:rPr lang="ja-JP" altLang="en-US" dirty="0" smtClean="0"/>
              <a:t>リニューアル案</a:t>
            </a:r>
            <a:endParaRPr kumimoji="1" lang="ja-JP" altLang="en-US" dirty="0"/>
          </a:p>
        </p:txBody>
      </p:sp>
      <p:sp>
        <p:nvSpPr>
          <p:cNvPr id="3" name="サブタイトル 2"/>
          <p:cNvSpPr>
            <a:spLocks noGrp="1"/>
          </p:cNvSpPr>
          <p:nvPr>
            <p:ph type="subTitle" idx="1"/>
          </p:nvPr>
        </p:nvSpPr>
        <p:spPr>
          <a:xfrm>
            <a:off x="1143000" y="4572000"/>
            <a:ext cx="6858000" cy="685800"/>
          </a:xfrm>
        </p:spPr>
        <p:txBody>
          <a:bodyPr>
            <a:normAutofit/>
          </a:bodyPr>
          <a:lstStyle/>
          <a:p>
            <a:r>
              <a:rPr kumimoji="1" lang="ja-JP" altLang="en-US" sz="3200" dirty="0" smtClean="0"/>
              <a:t>　宮元興業</a:t>
            </a:r>
            <a:endParaRPr kumimoji="1" lang="ja-JP" altLang="en-US" sz="3200" dirty="0"/>
          </a:p>
        </p:txBody>
      </p:sp>
      <p:pic>
        <p:nvPicPr>
          <p:cNvPr id="5" name="図 4"/>
          <p:cNvPicPr>
            <a:picLocks noChangeAspect="1"/>
          </p:cNvPicPr>
          <p:nvPr/>
        </p:nvPicPr>
        <p:blipFill rotWithShape="1">
          <a:blip r:embed="rId2" cstate="print">
            <a:extLst>
              <a:ext uri="{28A0092B-C50C-407E-A947-70E740481C1C}">
                <a14:useLocalDpi xmlns:a14="http://schemas.microsoft.com/office/drawing/2010/main" val="0"/>
              </a:ext>
            </a:extLst>
          </a:blip>
          <a:srcRect b="8014"/>
          <a:stretch/>
        </p:blipFill>
        <p:spPr>
          <a:xfrm>
            <a:off x="3118557" y="4380089"/>
            <a:ext cx="809978" cy="745067"/>
          </a:xfrm>
          <a:prstGeom prst="rect">
            <a:avLst/>
          </a:prstGeom>
        </p:spPr>
      </p:pic>
    </p:spTree>
    <p:extLst>
      <p:ext uri="{BB962C8B-B14F-4D97-AF65-F5344CB8AC3E}">
        <p14:creationId xmlns:p14="http://schemas.microsoft.com/office/powerpoint/2010/main" val="43289717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コースページ</a:t>
            </a:r>
            <a:endParaRPr kumimoji="1" lang="ja-JP" altLang="en-US" dirty="0"/>
          </a:p>
        </p:txBody>
      </p:sp>
      <p:sp>
        <p:nvSpPr>
          <p:cNvPr id="3" name="コンテンツ プレースホルダー 2"/>
          <p:cNvSpPr>
            <a:spLocks noGrp="1"/>
          </p:cNvSpPr>
          <p:nvPr>
            <p:ph idx="1"/>
          </p:nvPr>
        </p:nvSpPr>
        <p:spPr/>
        <p:txBody>
          <a:bodyPr/>
          <a:lstStyle/>
          <a:p>
            <a:r>
              <a:rPr kumimoji="1" lang="en-US" altLang="ja-JP" dirty="0" smtClean="0"/>
              <a:t>1</a:t>
            </a:r>
            <a:r>
              <a:rPr kumimoji="1" lang="ja-JP" altLang="en-US" dirty="0" smtClean="0"/>
              <a:t>ページ内にコース詳細と内容をまとめた</a:t>
            </a:r>
            <a:endParaRPr kumimoji="1" lang="en-US" altLang="ja-JP" dirty="0" smtClean="0"/>
          </a:p>
          <a:p>
            <a:r>
              <a:rPr lang="ja-JP" altLang="en-US" dirty="0" smtClean="0"/>
              <a:t>教材例をのせた</a:t>
            </a:r>
            <a:endParaRPr kumimoji="1" lang="ja-JP" altLang="en-US" dirty="0"/>
          </a:p>
        </p:txBody>
      </p:sp>
    </p:spTree>
    <p:extLst>
      <p:ext uri="{BB962C8B-B14F-4D97-AF65-F5344CB8AC3E}">
        <p14:creationId xmlns:p14="http://schemas.microsoft.com/office/powerpoint/2010/main" val="39084636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受講料</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smtClean="0"/>
              <a:t>プライベート、ペア、グループによる料金内容を写真と文字によってのせた</a:t>
            </a:r>
            <a:endParaRPr kumimoji="1" lang="en-US" altLang="ja-JP" dirty="0" smtClean="0"/>
          </a:p>
          <a:p>
            <a:r>
              <a:rPr lang="ja-JP" altLang="en-US" dirty="0" smtClean="0"/>
              <a:t>受講規約をのせた</a:t>
            </a:r>
            <a:endParaRPr kumimoji="1" lang="ja-JP" altLang="en-US" dirty="0"/>
          </a:p>
        </p:txBody>
      </p:sp>
    </p:spTree>
    <p:extLst>
      <p:ext uri="{BB962C8B-B14F-4D97-AF65-F5344CB8AC3E}">
        <p14:creationId xmlns:p14="http://schemas.microsoft.com/office/powerpoint/2010/main" val="30139518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講師紹介</a:t>
            </a:r>
            <a:endParaRPr kumimoji="1" lang="ja-JP" altLang="en-US" dirty="0"/>
          </a:p>
        </p:txBody>
      </p:sp>
      <p:sp>
        <p:nvSpPr>
          <p:cNvPr id="3" name="コンテンツ プレースホルダー 2"/>
          <p:cNvSpPr>
            <a:spLocks noGrp="1"/>
          </p:cNvSpPr>
          <p:nvPr>
            <p:ph idx="1"/>
          </p:nvPr>
        </p:nvSpPr>
        <p:spPr/>
        <p:txBody>
          <a:bodyPr/>
          <a:lstStyle/>
          <a:p>
            <a:r>
              <a:rPr lang="ja-JP" altLang="en-US" dirty="0"/>
              <a:t>左右交互に配置</a:t>
            </a:r>
            <a:endParaRPr lang="en-US" altLang="ja-JP" dirty="0"/>
          </a:p>
          <a:p>
            <a:r>
              <a:rPr lang="ja-JP" altLang="en-US" dirty="0"/>
              <a:t>背景を色分け</a:t>
            </a:r>
          </a:p>
        </p:txBody>
      </p:sp>
    </p:spTree>
    <p:extLst>
      <p:ext uri="{BB962C8B-B14F-4D97-AF65-F5344CB8AC3E}">
        <p14:creationId xmlns:p14="http://schemas.microsoft.com/office/powerpoint/2010/main" val="12598407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生徒</a:t>
            </a:r>
            <a:r>
              <a:rPr lang="ja-JP" altLang="en-US" dirty="0" smtClean="0"/>
              <a:t>さんの声</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smtClean="0"/>
              <a:t>コース別の感想を記載</a:t>
            </a:r>
            <a:endParaRPr kumimoji="1" lang="en-US" altLang="ja-JP" dirty="0" smtClean="0"/>
          </a:p>
          <a:p>
            <a:r>
              <a:rPr lang="ja-JP" altLang="en-US" dirty="0" smtClean="0"/>
              <a:t>たくさんの声があるなか</a:t>
            </a:r>
            <a:r>
              <a:rPr lang="en-US" altLang="ja-JP" dirty="0" smtClean="0"/>
              <a:t>1</a:t>
            </a:r>
            <a:r>
              <a:rPr lang="ja-JP" altLang="en-US" dirty="0" smtClean="0"/>
              <a:t>ページ内にまとめる</a:t>
            </a:r>
            <a:endParaRPr kumimoji="1" lang="ja-JP" altLang="en-US" dirty="0"/>
          </a:p>
        </p:txBody>
      </p:sp>
    </p:spTree>
    <p:extLst>
      <p:ext uri="{BB962C8B-B14F-4D97-AF65-F5344CB8AC3E}">
        <p14:creationId xmlns:p14="http://schemas.microsoft.com/office/powerpoint/2010/main" val="3561647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アクセス</a:t>
            </a:r>
            <a:endParaRPr kumimoji="1" lang="ja-JP" altLang="en-US" dirty="0"/>
          </a:p>
        </p:txBody>
      </p:sp>
      <p:sp>
        <p:nvSpPr>
          <p:cNvPr id="3" name="コンテンツ プレースホルダー 2"/>
          <p:cNvSpPr>
            <a:spLocks noGrp="1"/>
          </p:cNvSpPr>
          <p:nvPr>
            <p:ph idx="1"/>
          </p:nvPr>
        </p:nvSpPr>
        <p:spPr/>
        <p:txBody>
          <a:bodyPr/>
          <a:lstStyle/>
          <a:p>
            <a:r>
              <a:rPr kumimoji="1" lang="en-US" altLang="ja-JP" dirty="0" smtClean="0"/>
              <a:t>MAP</a:t>
            </a:r>
            <a:r>
              <a:rPr kumimoji="1" lang="ja-JP" altLang="en-US" dirty="0" smtClean="0"/>
              <a:t>を大きめに配置</a:t>
            </a:r>
            <a:endParaRPr lang="en-US" altLang="ja-JP" dirty="0"/>
          </a:p>
          <a:p>
            <a:r>
              <a:rPr kumimoji="1" lang="ja-JP" altLang="en-US" dirty="0" smtClean="0"/>
              <a:t>駐車の情報を先に掲載</a:t>
            </a:r>
            <a:endParaRPr kumimoji="1" lang="ja-JP" altLang="en-US" dirty="0"/>
          </a:p>
        </p:txBody>
      </p:sp>
    </p:spTree>
    <p:extLst>
      <p:ext uri="{BB962C8B-B14F-4D97-AF65-F5344CB8AC3E}">
        <p14:creationId xmlns:p14="http://schemas.microsoft.com/office/powerpoint/2010/main" val="24006650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レスポンシブ</a:t>
            </a:r>
            <a:endParaRPr kumimoji="1" lang="ja-JP" altLang="en-US" dirty="0"/>
          </a:p>
        </p:txBody>
      </p:sp>
      <p:sp>
        <p:nvSpPr>
          <p:cNvPr id="3" name="コンテンツ プレースホルダー 2"/>
          <p:cNvSpPr>
            <a:spLocks noGrp="1"/>
          </p:cNvSpPr>
          <p:nvPr>
            <p:ph idx="1"/>
          </p:nvPr>
        </p:nvSpPr>
        <p:spPr/>
        <p:txBody>
          <a:bodyPr/>
          <a:lstStyle/>
          <a:p>
            <a:endParaRPr kumimoji="1" lang="ja-JP" altLang="en-US"/>
          </a:p>
        </p:txBody>
      </p:sp>
    </p:spTree>
    <p:extLst>
      <p:ext uri="{BB962C8B-B14F-4D97-AF65-F5344CB8AC3E}">
        <p14:creationId xmlns:p14="http://schemas.microsoft.com/office/powerpoint/2010/main" val="19987918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pPr defTabSz="914400">
              <a:lnSpc>
                <a:spcPct val="100000"/>
              </a:lnSpc>
              <a:spcBef>
                <a:spcPts val="0"/>
              </a:spcBef>
              <a:defRPr/>
            </a:pPr>
            <a:r>
              <a:rPr lang="ja-JP" altLang="en-US" dirty="0"/>
              <a:t>サイトの強み</a:t>
            </a:r>
            <a:endParaRPr lang="en-US" altLang="ja-JP" dirty="0"/>
          </a:p>
        </p:txBody>
      </p:sp>
      <p:graphicFrame>
        <p:nvGraphicFramePr>
          <p:cNvPr id="7" name="コンテンツ プレースホルダー 6"/>
          <p:cNvGraphicFramePr>
            <a:graphicFrameLocks noGrp="1"/>
          </p:cNvGraphicFramePr>
          <p:nvPr>
            <p:ph idx="1"/>
            <p:extLst>
              <p:ext uri="{D42A27DB-BD31-4B8C-83A1-F6EECF244321}">
                <p14:modId xmlns:p14="http://schemas.microsoft.com/office/powerpoint/2010/main" val="198087994"/>
              </p:ext>
            </p:extLst>
          </p:nvPr>
        </p:nvGraphicFramePr>
        <p:xfrm>
          <a:off x="626886" y="1476699"/>
          <a:ext cx="7886700" cy="74824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下矢印 7"/>
          <p:cNvSpPr/>
          <p:nvPr/>
        </p:nvSpPr>
        <p:spPr>
          <a:xfrm>
            <a:off x="3939823" y="2359376"/>
            <a:ext cx="1264355" cy="724057"/>
          </a:xfrm>
          <a:prstGeom prst="downArrow">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aphicFrame>
        <p:nvGraphicFramePr>
          <p:cNvPr id="9" name="コンテンツ プレースホルダー 6"/>
          <p:cNvGraphicFramePr>
            <a:graphicFrameLocks/>
          </p:cNvGraphicFramePr>
          <p:nvPr>
            <p:extLst>
              <p:ext uri="{D42A27DB-BD31-4B8C-83A1-F6EECF244321}">
                <p14:modId xmlns:p14="http://schemas.microsoft.com/office/powerpoint/2010/main" val="2863511821"/>
              </p:ext>
            </p:extLst>
          </p:nvPr>
        </p:nvGraphicFramePr>
        <p:xfrm>
          <a:off x="626886" y="3213123"/>
          <a:ext cx="7886700" cy="748242"/>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10" name="下矢印 9"/>
          <p:cNvSpPr/>
          <p:nvPr/>
        </p:nvSpPr>
        <p:spPr>
          <a:xfrm>
            <a:off x="3938058" y="4175089"/>
            <a:ext cx="1264355" cy="724057"/>
          </a:xfrm>
          <a:prstGeom prst="downArrow">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6" name="グループ化 15"/>
          <p:cNvGrpSpPr/>
          <p:nvPr/>
        </p:nvGrpSpPr>
        <p:grpSpPr>
          <a:xfrm>
            <a:off x="790222" y="5238044"/>
            <a:ext cx="7382934" cy="715089"/>
            <a:chOff x="790222" y="5238044"/>
            <a:chExt cx="7382934" cy="715089"/>
          </a:xfrm>
        </p:grpSpPr>
        <p:sp>
          <p:nvSpPr>
            <p:cNvPr id="4" name="テキスト ボックス 3"/>
            <p:cNvSpPr txBox="1"/>
            <p:nvPr/>
          </p:nvSpPr>
          <p:spPr>
            <a:xfrm>
              <a:off x="790222" y="5238044"/>
              <a:ext cx="7382934" cy="715089"/>
            </a:xfrm>
            <a:prstGeom prst="round2DiagRect">
              <a:avLst/>
            </a:prstGeom>
            <a:ln>
              <a:noFill/>
            </a:ln>
          </p:spPr>
          <p:style>
            <a:lnRef idx="2">
              <a:schemeClr val="accent4"/>
            </a:lnRef>
            <a:fillRef idx="1">
              <a:schemeClr val="lt1"/>
            </a:fillRef>
            <a:effectRef idx="0">
              <a:schemeClr val="accent4"/>
            </a:effectRef>
            <a:fontRef idx="minor">
              <a:schemeClr val="dk1"/>
            </a:fontRef>
          </p:style>
          <p:txBody>
            <a:bodyPr wrap="square" rtlCol="0">
              <a:spAutoFit/>
            </a:bodyPr>
            <a:lstStyle/>
            <a:p>
              <a:pPr algn="ctr"/>
              <a:r>
                <a:rPr lang="ja-JP" altLang="en-US" sz="3600" dirty="0">
                  <a:ln w="0"/>
                  <a:solidFill>
                    <a:schemeClr val="tx1"/>
                  </a:solidFill>
                  <a:effectLst>
                    <a:outerShdw blurRad="38100" dist="19050" dir="2700000" algn="tl" rotWithShape="0">
                      <a:schemeClr val="dk1">
                        <a:alpha val="40000"/>
                      </a:schemeClr>
                    </a:outerShdw>
                  </a:effectLst>
                </a:rPr>
                <a:t>新規生徒の獲得に</a:t>
              </a:r>
              <a:r>
                <a:rPr lang="ja-JP" altLang="en-US" sz="3600" dirty="0" smtClean="0">
                  <a:ln w="0"/>
                  <a:solidFill>
                    <a:schemeClr val="tx1"/>
                  </a:solidFill>
                  <a:effectLst>
                    <a:outerShdw blurRad="38100" dist="19050" dir="2700000" algn="tl" rotWithShape="0">
                      <a:schemeClr val="dk1">
                        <a:alpha val="40000"/>
                      </a:schemeClr>
                    </a:outerShdw>
                  </a:effectLst>
                </a:rPr>
                <a:t>つながる</a:t>
              </a:r>
              <a:endParaRPr kumimoji="1" lang="ja-JP" altLang="en-US" sz="3600" dirty="0">
                <a:ln w="0"/>
                <a:solidFill>
                  <a:schemeClr val="tx1"/>
                </a:solidFill>
                <a:effectLst>
                  <a:outerShdw blurRad="38100" dist="19050" dir="2700000" algn="tl" rotWithShape="0">
                    <a:schemeClr val="dk1">
                      <a:alpha val="40000"/>
                    </a:schemeClr>
                  </a:outerShdw>
                </a:effectLst>
              </a:endParaRPr>
            </a:p>
          </p:txBody>
        </p:sp>
        <p:cxnSp>
          <p:nvCxnSpPr>
            <p:cNvPr id="14" name="直線コネクタ 13"/>
            <p:cNvCxnSpPr/>
            <p:nvPr/>
          </p:nvCxnSpPr>
          <p:spPr>
            <a:xfrm>
              <a:off x="1219200" y="5817667"/>
              <a:ext cx="6784622"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直線コネクタ 14"/>
            <p:cNvCxnSpPr/>
            <p:nvPr/>
          </p:nvCxnSpPr>
          <p:spPr>
            <a:xfrm>
              <a:off x="1224843" y="5879755"/>
              <a:ext cx="6784622"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47020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7" presetClass="entr" presetSubtype="0" fill="hold" grpId="0" nodeType="after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1000"/>
                                        <p:tgtEl>
                                          <p:spTgt spid="8"/>
                                        </p:tgtEl>
                                      </p:cBhvr>
                                    </p:animEffect>
                                    <p:anim calcmode="lin" valueType="num">
                                      <p:cBhvr>
                                        <p:cTn id="14" dur="1000" fill="hold"/>
                                        <p:tgtEl>
                                          <p:spTgt spid="8"/>
                                        </p:tgtEl>
                                        <p:attrNameLst>
                                          <p:attrName>ppt_x</p:attrName>
                                        </p:attrNameLst>
                                      </p:cBhvr>
                                      <p:tavLst>
                                        <p:tav tm="0">
                                          <p:val>
                                            <p:strVal val="#ppt_x"/>
                                          </p:val>
                                        </p:tav>
                                        <p:tav tm="100000">
                                          <p:val>
                                            <p:strVal val="#ppt_x"/>
                                          </p:val>
                                        </p:tav>
                                      </p:tavLst>
                                    </p:anim>
                                    <p:anim calcmode="lin" valueType="num">
                                      <p:cBhvr>
                                        <p:cTn id="15"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7" presetClass="entr" presetSubtype="0"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1000"/>
                                        <p:tgtEl>
                                          <p:spTgt spid="9"/>
                                        </p:tgtEl>
                                      </p:cBhvr>
                                    </p:animEffect>
                                    <p:anim calcmode="lin" valueType="num">
                                      <p:cBhvr>
                                        <p:cTn id="21" dur="1000" fill="hold"/>
                                        <p:tgtEl>
                                          <p:spTgt spid="9"/>
                                        </p:tgtEl>
                                        <p:attrNameLst>
                                          <p:attrName>ppt_x</p:attrName>
                                        </p:attrNameLst>
                                      </p:cBhvr>
                                      <p:tavLst>
                                        <p:tav tm="0">
                                          <p:val>
                                            <p:strVal val="#ppt_x"/>
                                          </p:val>
                                        </p:tav>
                                        <p:tav tm="100000">
                                          <p:val>
                                            <p:strVal val="#ppt_x"/>
                                          </p:val>
                                        </p:tav>
                                      </p:tavLst>
                                    </p:anim>
                                    <p:anim calcmode="lin" valueType="num">
                                      <p:cBhvr>
                                        <p:cTn id="22" dur="1000" fill="hold"/>
                                        <p:tgtEl>
                                          <p:spTgt spid="9"/>
                                        </p:tgtEl>
                                        <p:attrNameLst>
                                          <p:attrName>ppt_y</p:attrName>
                                        </p:attrNameLst>
                                      </p:cBhvr>
                                      <p:tavLst>
                                        <p:tav tm="0">
                                          <p:val>
                                            <p:strVal val="#ppt_y-.1"/>
                                          </p:val>
                                        </p:tav>
                                        <p:tav tm="100000">
                                          <p:val>
                                            <p:strVal val="#ppt_y"/>
                                          </p:val>
                                        </p:tav>
                                      </p:tavLst>
                                    </p:anim>
                                  </p:childTnLst>
                                </p:cTn>
                              </p:par>
                            </p:childTnLst>
                          </p:cTn>
                        </p:par>
                        <p:par>
                          <p:cTn id="23" fill="hold">
                            <p:stCondLst>
                              <p:cond delay="1000"/>
                            </p:stCondLst>
                            <p:childTnLst>
                              <p:par>
                                <p:cTn id="24" presetID="47" presetClass="entr" presetSubtype="0" fill="hold" grpId="0" nodeType="after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1000"/>
                                        <p:tgtEl>
                                          <p:spTgt spid="10"/>
                                        </p:tgtEl>
                                      </p:cBhvr>
                                    </p:animEffect>
                                    <p:anim calcmode="lin" valueType="num">
                                      <p:cBhvr>
                                        <p:cTn id="27" dur="1000" fill="hold"/>
                                        <p:tgtEl>
                                          <p:spTgt spid="10"/>
                                        </p:tgtEl>
                                        <p:attrNameLst>
                                          <p:attrName>ppt_x</p:attrName>
                                        </p:attrNameLst>
                                      </p:cBhvr>
                                      <p:tavLst>
                                        <p:tav tm="0">
                                          <p:val>
                                            <p:strVal val="#ppt_x"/>
                                          </p:val>
                                        </p:tav>
                                        <p:tav tm="100000">
                                          <p:val>
                                            <p:strVal val="#ppt_x"/>
                                          </p:val>
                                        </p:tav>
                                      </p:tavLst>
                                    </p:anim>
                                    <p:anim calcmode="lin" valueType="num">
                                      <p:cBhvr>
                                        <p:cTn id="28"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4" presetClass="entr" presetSubtype="10" fill="hold" nodeType="click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randombar(horizontal)">
                                      <p:cBhvr>
                                        <p:cTn id="3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AsOne/>
      </p:bldGraphic>
      <p:bldP spid="8" grpId="0" animBg="1"/>
      <p:bldGraphic spid="9" grpId="0">
        <p:bldAsOne/>
      </p:bldGraphic>
      <p:bldP spid="10"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45455" y="1013707"/>
            <a:ext cx="4253090" cy="4253090"/>
          </a:xfrm>
          <a:prstGeom prst="rect">
            <a:avLst/>
          </a:prstGeom>
        </p:spPr>
      </p:pic>
    </p:spTree>
    <p:extLst>
      <p:ext uri="{BB962C8B-B14F-4D97-AF65-F5344CB8AC3E}">
        <p14:creationId xmlns:p14="http://schemas.microsoft.com/office/powerpoint/2010/main" val="392796321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フローチャート: 他ページ結合子 6"/>
          <p:cNvSpPr/>
          <p:nvPr/>
        </p:nvSpPr>
        <p:spPr>
          <a:xfrm>
            <a:off x="1410999" y="4889617"/>
            <a:ext cx="2975263" cy="954107"/>
          </a:xfrm>
          <a:prstGeom prst="flowChartOffpageConnector">
            <a:avLst/>
          </a:prstGeom>
          <a:pattFill prst="pct5">
            <a:fgClr>
              <a:schemeClr val="lt1"/>
            </a:fgClr>
            <a:bgClr>
              <a:schemeClr val="bg1"/>
            </a:bgClr>
          </a:pattFill>
          <a:ln>
            <a:solidFill>
              <a:schemeClr val="accent1">
                <a:lumMod val="75000"/>
              </a:schemeClr>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sp>
        <p:nvSpPr>
          <p:cNvPr id="3" name="フローチャート: 他ページ結合子 2"/>
          <p:cNvSpPr/>
          <p:nvPr/>
        </p:nvSpPr>
        <p:spPr>
          <a:xfrm>
            <a:off x="4751243" y="4889618"/>
            <a:ext cx="2975263" cy="997904"/>
          </a:xfrm>
          <a:prstGeom prst="flowChartOffpageConnector">
            <a:avLst/>
          </a:prstGeom>
          <a:ln>
            <a:solidFill>
              <a:schemeClr val="accent1">
                <a:lumMod val="75000"/>
              </a:schemeClr>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ja-JP" altLang="en-US"/>
          </a:p>
        </p:txBody>
      </p:sp>
      <p:sp>
        <p:nvSpPr>
          <p:cNvPr id="2" name="タイトル 1"/>
          <p:cNvSpPr>
            <a:spLocks noGrp="1"/>
          </p:cNvSpPr>
          <p:nvPr>
            <p:ph type="title"/>
          </p:nvPr>
        </p:nvSpPr>
        <p:spPr>
          <a:xfrm>
            <a:off x="958562" y="459629"/>
            <a:ext cx="7169727" cy="711199"/>
          </a:xfrm>
        </p:spPr>
        <p:txBody>
          <a:bodyPr/>
          <a:lstStyle/>
          <a:p>
            <a:pPr algn="ctr"/>
            <a:r>
              <a:rPr lang="ja-JP" altLang="en-US" dirty="0" smtClean="0"/>
              <a:t>リニューアルの目的</a:t>
            </a:r>
            <a:endParaRPr kumimoji="1" lang="ja-JP" altLang="en-US" dirty="0"/>
          </a:p>
        </p:txBody>
      </p:sp>
      <p:pic>
        <p:nvPicPr>
          <p:cNvPr id="5" name="コンテンツ プレースホルダー 3" descr="画面の領域"/>
          <p:cNvPicPr>
            <a:picLocks noGrp="1" noChangeAspect="1"/>
          </p:cNvPicPr>
          <p:nvPr>
            <p:ph sz="half" idx="1"/>
          </p:nvPr>
        </p:nvPicPr>
        <p:blipFill>
          <a:blip r:embed="rId2" cstate="print">
            <a:extLst>
              <a:ext uri="{28A0092B-C50C-407E-A947-70E740481C1C}">
                <a14:useLocalDpi xmlns:a14="http://schemas.microsoft.com/office/drawing/2010/main" val="0"/>
              </a:ext>
            </a:extLst>
          </a:blip>
          <a:stretch>
            <a:fillRect/>
          </a:stretch>
        </p:blipFill>
        <p:spPr>
          <a:xfrm>
            <a:off x="2046163" y="1170828"/>
            <a:ext cx="4994524" cy="3484644"/>
          </a:xfrm>
          <a:ln w="3175">
            <a:solidFill>
              <a:schemeClr val="bg2">
                <a:lumMod val="50000"/>
              </a:schemeClr>
            </a:solidFill>
          </a:ln>
        </p:spPr>
      </p:pic>
      <p:sp>
        <p:nvSpPr>
          <p:cNvPr id="4" name="コンテンツ プレースホルダー 3"/>
          <p:cNvSpPr>
            <a:spLocks noGrp="1"/>
          </p:cNvSpPr>
          <p:nvPr>
            <p:ph sz="half" idx="2"/>
          </p:nvPr>
        </p:nvSpPr>
        <p:spPr>
          <a:xfrm>
            <a:off x="1522267" y="5112811"/>
            <a:ext cx="2752725" cy="595312"/>
          </a:xfrm>
        </p:spPr>
        <p:txBody>
          <a:bodyPr>
            <a:normAutofit/>
          </a:bodyPr>
          <a:lstStyle/>
          <a:p>
            <a:pPr marL="0" indent="0">
              <a:buNone/>
            </a:pPr>
            <a:r>
              <a:rPr lang="ja-JP" altLang="en-US" sz="2800" dirty="0" smtClean="0"/>
              <a:t>新規</a:t>
            </a:r>
            <a:r>
              <a:rPr lang="ja-JP" altLang="en-US" sz="2800" dirty="0"/>
              <a:t>生徒の</a:t>
            </a:r>
            <a:r>
              <a:rPr lang="ja-JP" altLang="en-US" sz="2800" dirty="0" smtClean="0"/>
              <a:t>獲得</a:t>
            </a:r>
            <a:endParaRPr lang="en-US" altLang="ja-JP" sz="2800" dirty="0" smtClean="0"/>
          </a:p>
        </p:txBody>
      </p:sp>
      <p:sp>
        <p:nvSpPr>
          <p:cNvPr id="6" name="テキスト ボックス 5"/>
          <p:cNvSpPr txBox="1"/>
          <p:nvPr/>
        </p:nvSpPr>
        <p:spPr>
          <a:xfrm>
            <a:off x="4848224" y="4873859"/>
            <a:ext cx="2781300" cy="954107"/>
          </a:xfrm>
          <a:prstGeom prst="rect">
            <a:avLst/>
          </a:prstGeom>
          <a:noFill/>
        </p:spPr>
        <p:txBody>
          <a:bodyPr wrap="square" rtlCol="0">
            <a:spAutoFit/>
          </a:bodyPr>
          <a:lstStyle/>
          <a:p>
            <a:pPr algn="ctr"/>
            <a:r>
              <a:rPr lang="ja-JP" altLang="en-US" sz="2800" dirty="0" smtClean="0"/>
              <a:t>ホームページの</a:t>
            </a:r>
            <a:endParaRPr lang="en-US" altLang="ja-JP" sz="2800" dirty="0" smtClean="0"/>
          </a:p>
          <a:p>
            <a:pPr algn="ctr"/>
            <a:r>
              <a:rPr lang="ja-JP" altLang="en-US" sz="2800" dirty="0" smtClean="0"/>
              <a:t>離脱</a:t>
            </a:r>
            <a:r>
              <a:rPr lang="ja-JP" altLang="en-US" sz="2800" dirty="0"/>
              <a:t>を</a:t>
            </a:r>
            <a:r>
              <a:rPr lang="ja-JP" altLang="en-US" sz="2800" dirty="0" smtClean="0"/>
              <a:t>防ぐ</a:t>
            </a:r>
            <a:endParaRPr lang="en-US" altLang="ja-JP" sz="2800" dirty="0"/>
          </a:p>
        </p:txBody>
      </p:sp>
    </p:spTree>
    <p:extLst>
      <p:ext uri="{BB962C8B-B14F-4D97-AF65-F5344CB8AC3E}">
        <p14:creationId xmlns:p14="http://schemas.microsoft.com/office/powerpoint/2010/main" val="566340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1000"/>
                                        <p:tgtEl>
                                          <p:spTgt spid="4">
                                            <p:txEl>
                                              <p:pRg st="0" end="0"/>
                                            </p:txEl>
                                          </p:spTgt>
                                        </p:tgtEl>
                                      </p:cBhvr>
                                    </p:animEffect>
                                    <p:anim calcmode="lin" valueType="num">
                                      <p:cBhvr>
                                        <p:cTn id="13"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1000"/>
                                        <p:tgtEl>
                                          <p:spTgt spid="6"/>
                                        </p:tgtEl>
                                      </p:cBhvr>
                                    </p:animEffect>
                                    <p:anim calcmode="lin" valueType="num">
                                      <p:cBhvr>
                                        <p:cTn id="20" dur="1000" fill="hold"/>
                                        <p:tgtEl>
                                          <p:spTgt spid="6"/>
                                        </p:tgtEl>
                                        <p:attrNameLst>
                                          <p:attrName>ppt_x</p:attrName>
                                        </p:attrNameLst>
                                      </p:cBhvr>
                                      <p:tavLst>
                                        <p:tav tm="0">
                                          <p:val>
                                            <p:strVal val="#ppt_x"/>
                                          </p:val>
                                        </p:tav>
                                        <p:tav tm="100000">
                                          <p:val>
                                            <p:strVal val="#ppt_x"/>
                                          </p:val>
                                        </p:tav>
                                      </p:tavLst>
                                    </p:anim>
                                    <p:anim calcmode="lin" valueType="num">
                                      <p:cBhvr>
                                        <p:cTn id="21" dur="1000" fill="hold"/>
                                        <p:tgtEl>
                                          <p:spTgt spid="6"/>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fade">
                                      <p:cBhvr>
                                        <p:cTn id="24" dur="1000"/>
                                        <p:tgtEl>
                                          <p:spTgt spid="3"/>
                                        </p:tgtEl>
                                      </p:cBhvr>
                                    </p:animEffect>
                                    <p:anim calcmode="lin" valueType="num">
                                      <p:cBhvr>
                                        <p:cTn id="25" dur="1000" fill="hold"/>
                                        <p:tgtEl>
                                          <p:spTgt spid="3"/>
                                        </p:tgtEl>
                                        <p:attrNameLst>
                                          <p:attrName>ppt_x</p:attrName>
                                        </p:attrNameLst>
                                      </p:cBhvr>
                                      <p:tavLst>
                                        <p:tav tm="0">
                                          <p:val>
                                            <p:strVal val="#ppt_x"/>
                                          </p:val>
                                        </p:tav>
                                        <p:tav tm="100000">
                                          <p:val>
                                            <p:strVal val="#ppt_x"/>
                                          </p:val>
                                        </p:tav>
                                      </p:tavLst>
                                    </p:anim>
                                    <p:anim calcmode="lin" valueType="num">
                                      <p:cBhvr>
                                        <p:cTn id="2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3" grpId="0" animBg="1"/>
      <p:bldP spid="4" grpId="0" build="p"/>
      <p:bldP spid="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ご要望のまとめ</a:t>
            </a:r>
            <a:endParaRPr kumimoji="1" lang="ja-JP" altLang="en-US" dirty="0"/>
          </a:p>
        </p:txBody>
      </p:sp>
      <p:sp>
        <p:nvSpPr>
          <p:cNvPr id="3" name="コンテンツ プレースホルダー 2"/>
          <p:cNvSpPr>
            <a:spLocks noGrp="1"/>
          </p:cNvSpPr>
          <p:nvPr>
            <p:ph idx="1"/>
          </p:nvPr>
        </p:nvSpPr>
        <p:spPr>
          <a:xfrm>
            <a:off x="1128889" y="1772355"/>
            <a:ext cx="6924322" cy="4269671"/>
          </a:xfrm>
        </p:spPr>
        <p:txBody>
          <a:bodyPr/>
          <a:lstStyle/>
          <a:p>
            <a:r>
              <a:rPr lang="ja-JP" altLang="en-US" dirty="0" smtClean="0"/>
              <a:t>幅広いターゲット層が対象</a:t>
            </a:r>
            <a:endParaRPr lang="en-US" altLang="ja-JP" dirty="0" smtClean="0"/>
          </a:p>
          <a:p>
            <a:endParaRPr lang="en-US" altLang="ja-JP" dirty="0" smtClean="0"/>
          </a:p>
          <a:p>
            <a:r>
              <a:rPr lang="ja-JP" altLang="en-US" dirty="0" smtClean="0"/>
              <a:t>アピールコンテンツを盛り込む</a:t>
            </a:r>
            <a:endParaRPr lang="en-US" altLang="ja-JP" dirty="0" smtClean="0"/>
          </a:p>
          <a:p>
            <a:endParaRPr lang="en-US" altLang="ja-JP" dirty="0" smtClean="0"/>
          </a:p>
          <a:p>
            <a:r>
              <a:rPr lang="ja-JP" altLang="en-US" dirty="0"/>
              <a:t>子供っぽくないデザイン</a:t>
            </a:r>
            <a:endParaRPr lang="en-US" altLang="ja-JP" dirty="0"/>
          </a:p>
          <a:p>
            <a:endParaRPr lang="en-US" altLang="ja-JP" dirty="0" smtClean="0"/>
          </a:p>
        </p:txBody>
      </p:sp>
    </p:spTree>
    <p:extLst>
      <p:ext uri="{BB962C8B-B14F-4D97-AF65-F5344CB8AC3E}">
        <p14:creationId xmlns:p14="http://schemas.microsoft.com/office/powerpoint/2010/main" val="133190356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sz="3200" dirty="0"/>
              <a:t>英会話参考サイト</a:t>
            </a:r>
            <a:endParaRPr kumimoji="1" lang="ja-JP" altLang="en-US" sz="3200" dirty="0"/>
          </a:p>
        </p:txBody>
      </p:sp>
      <p:pic>
        <p:nvPicPr>
          <p:cNvPr id="5" name="コンテンツ プレースホルダー 4" descr="画面の領域"/>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459550" y="1554163"/>
            <a:ext cx="6224899" cy="4094162"/>
          </a:xfrm>
        </p:spPr>
      </p:pic>
    </p:spTree>
    <p:extLst>
      <p:ext uri="{BB962C8B-B14F-4D97-AF65-F5344CB8AC3E}">
        <p14:creationId xmlns:p14="http://schemas.microsoft.com/office/powerpoint/2010/main" val="3763313949"/>
      </p:ext>
    </p:extLst>
  </p:cSld>
  <p:clrMapOvr>
    <a:masterClrMapping/>
  </p:clrMapOvr>
  <p:transition spd="slow">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descr="画面の領域"/>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20658" y="1162756"/>
            <a:ext cx="6525260" cy="4453504"/>
          </a:xfrm>
          <a:prstGeom prst="rect">
            <a:avLst/>
          </a:prstGeom>
        </p:spPr>
      </p:pic>
    </p:spTree>
    <p:extLst>
      <p:ext uri="{BB962C8B-B14F-4D97-AF65-F5344CB8AC3E}">
        <p14:creationId xmlns:p14="http://schemas.microsoft.com/office/powerpoint/2010/main" val="23400859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sz="3200" dirty="0"/>
              <a:t>ハワイ参考サイト</a:t>
            </a:r>
            <a:endParaRPr kumimoji="1" lang="ja-JP" altLang="en-US" sz="3200" dirty="0"/>
          </a:p>
        </p:txBody>
      </p:sp>
      <p:pic>
        <p:nvPicPr>
          <p:cNvPr id="7" name="図 6" descr="画面の領域"/>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85925" y="1641002"/>
            <a:ext cx="5772150" cy="4028146"/>
          </a:xfrm>
          <a:prstGeom prst="rect">
            <a:avLst/>
          </a:prstGeom>
        </p:spPr>
      </p:pic>
    </p:spTree>
    <p:extLst>
      <p:ext uri="{BB962C8B-B14F-4D97-AF65-F5344CB8AC3E}">
        <p14:creationId xmlns:p14="http://schemas.microsoft.com/office/powerpoint/2010/main" val="41790394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ホームページを見せる</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smtClean="0"/>
              <a:t>参考サイト</a:t>
            </a:r>
            <a:endParaRPr kumimoji="1" lang="en-US" altLang="ja-JP" dirty="0" smtClean="0"/>
          </a:p>
          <a:p>
            <a:endParaRPr kumimoji="1" lang="ja-JP" altLang="en-US" dirty="0"/>
          </a:p>
        </p:txBody>
      </p:sp>
    </p:spTree>
    <p:extLst>
      <p:ext uri="{BB962C8B-B14F-4D97-AF65-F5344CB8AC3E}">
        <p14:creationId xmlns:p14="http://schemas.microsoft.com/office/powerpoint/2010/main" val="375429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デザインコンセプト</a:t>
            </a:r>
            <a:endParaRPr kumimoji="1" lang="ja-JP" altLang="en-US" dirty="0"/>
          </a:p>
        </p:txBody>
      </p:sp>
      <p:sp>
        <p:nvSpPr>
          <p:cNvPr id="3" name="コンテンツ プレースホルダー 2"/>
          <p:cNvSpPr>
            <a:spLocks noGrp="1"/>
          </p:cNvSpPr>
          <p:nvPr>
            <p:ph idx="1"/>
          </p:nvPr>
        </p:nvSpPr>
        <p:spPr/>
        <p:txBody>
          <a:bodyPr>
            <a:normAutofit/>
          </a:bodyPr>
          <a:lstStyle/>
          <a:p>
            <a:r>
              <a:rPr lang="ja-JP" altLang="en-US" dirty="0" smtClean="0"/>
              <a:t>イメージカラー青をメインデザイン</a:t>
            </a:r>
            <a:endParaRPr lang="en-US" altLang="ja-JP" dirty="0"/>
          </a:p>
          <a:p>
            <a:endParaRPr lang="en-US" altLang="ja-JP" dirty="0" smtClean="0"/>
          </a:p>
          <a:p>
            <a:r>
              <a:rPr lang="ja-JP" altLang="en-US" dirty="0" smtClean="0"/>
              <a:t>アピールコンテンツ</a:t>
            </a:r>
            <a:r>
              <a:rPr lang="en-US" altLang="ja-JP" dirty="0"/>
              <a:t>4</a:t>
            </a:r>
            <a:r>
              <a:rPr lang="ja-JP" altLang="en-US" dirty="0"/>
              <a:t>点</a:t>
            </a:r>
            <a:r>
              <a:rPr lang="ja-JP" altLang="en-US" dirty="0" smtClean="0"/>
              <a:t>を</a:t>
            </a:r>
            <a:endParaRPr lang="en-US" altLang="ja-JP" dirty="0" smtClean="0"/>
          </a:p>
          <a:p>
            <a:pPr marL="0" indent="0">
              <a:buNone/>
            </a:pPr>
            <a:r>
              <a:rPr lang="ja-JP" altLang="en-US" dirty="0" smtClean="0"/>
              <a:t>  ホームに盛り込む</a:t>
            </a:r>
            <a:endParaRPr lang="en-US" altLang="ja-JP" dirty="0" smtClean="0"/>
          </a:p>
          <a:p>
            <a:endParaRPr lang="en-US" altLang="ja-JP" dirty="0"/>
          </a:p>
          <a:p>
            <a:pPr marL="0" indent="0">
              <a:buNone/>
            </a:pPr>
            <a:endParaRPr lang="en-US" altLang="ja-JP" dirty="0" smtClean="0"/>
          </a:p>
        </p:txBody>
      </p:sp>
    </p:spTree>
    <p:extLst>
      <p:ext uri="{BB962C8B-B14F-4D97-AF65-F5344CB8AC3E}">
        <p14:creationId xmlns:p14="http://schemas.microsoft.com/office/powerpoint/2010/main" val="13231453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heme/theme1.xml><?xml version="1.0" encoding="utf-8"?>
<a:theme xmlns:a="http://schemas.openxmlformats.org/drawingml/2006/main" name="miyamotokogyo">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iyamotokogyo" id="{322553A0-56A5-431D-ADA3-AE8BC8AAF2CC}" vid="{F42634CE-5C0B-44AE-BA8C-F083022E7A24}"/>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miyamotokogyo</Template>
  <TotalTime>1486</TotalTime>
  <Words>836</Words>
  <Application>Microsoft Office PowerPoint</Application>
  <PresentationFormat>画面に合わせる (4:3)</PresentationFormat>
  <Paragraphs>129</Paragraphs>
  <Slides>27</Slides>
  <Notes>12</Notes>
  <HiddenSlides>12</HiddenSlides>
  <MMClips>0</MMClips>
  <ScaleCrop>false</ScaleCrop>
  <HeadingPairs>
    <vt:vector size="6" baseType="variant">
      <vt:variant>
        <vt:lpstr>使用されているフォント</vt:lpstr>
      </vt:variant>
      <vt:variant>
        <vt:i4>4</vt:i4>
      </vt:variant>
      <vt:variant>
        <vt:lpstr>テーマ</vt:lpstr>
      </vt:variant>
      <vt:variant>
        <vt:i4>1</vt:i4>
      </vt:variant>
      <vt:variant>
        <vt:lpstr>スライド タイトル</vt:lpstr>
      </vt:variant>
      <vt:variant>
        <vt:i4>27</vt:i4>
      </vt:variant>
    </vt:vector>
  </HeadingPairs>
  <TitlesOfParts>
    <vt:vector size="32" baseType="lpstr">
      <vt:lpstr>メイリオ</vt:lpstr>
      <vt:lpstr>游ゴシック</vt:lpstr>
      <vt:lpstr>Arial</vt:lpstr>
      <vt:lpstr>Calibri</vt:lpstr>
      <vt:lpstr>miyamotokogyo</vt:lpstr>
      <vt:lpstr>PowerPoint プレゼンテーション</vt:lpstr>
      <vt:lpstr>ほのむ英会話 様 ホームページ リニューアル案</vt:lpstr>
      <vt:lpstr>リニューアルの目的</vt:lpstr>
      <vt:lpstr>ご要望のまとめ</vt:lpstr>
      <vt:lpstr>英会話参考サイト</vt:lpstr>
      <vt:lpstr>PowerPoint プレゼンテーション</vt:lpstr>
      <vt:lpstr>ハワイ参考サイト</vt:lpstr>
      <vt:lpstr>ホームページを見せる</vt:lpstr>
      <vt:lpstr>デザインコンセプト</vt:lpstr>
      <vt:lpstr>ホームのデザインコンセプト</vt:lpstr>
      <vt:lpstr>PowerPoint プレゼンテーション</vt:lpstr>
      <vt:lpstr>ホーム画面の概要</vt:lpstr>
      <vt:lpstr>PowerPoint プレゼンテーション</vt:lpstr>
      <vt:lpstr>PowerPoint プレゼンテーション</vt:lpstr>
      <vt:lpstr>使用カラー</vt:lpstr>
      <vt:lpstr>ロゴデザイン</vt:lpstr>
      <vt:lpstr>ヘッダー</vt:lpstr>
      <vt:lpstr>フッター</vt:lpstr>
      <vt:lpstr>ページ一覧</vt:lpstr>
      <vt:lpstr>コースページ</vt:lpstr>
      <vt:lpstr>受講料</vt:lpstr>
      <vt:lpstr>講師紹介</vt:lpstr>
      <vt:lpstr>生徒さんの声</vt:lpstr>
      <vt:lpstr>アクセス</vt:lpstr>
      <vt:lpstr>レスポンシブ</vt:lpstr>
      <vt:lpstr>サイトの強み</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ほのむ英会話 ホームページ リニューアル案</dc:title>
  <dc:creator>ica</dc:creator>
  <cp:lastModifiedBy>ica</cp:lastModifiedBy>
  <cp:revision>78</cp:revision>
  <dcterms:created xsi:type="dcterms:W3CDTF">2019-11-19T03:11:50Z</dcterms:created>
  <dcterms:modified xsi:type="dcterms:W3CDTF">2019-11-25T08:43:26Z</dcterms:modified>
</cp:coreProperties>
</file>